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66" r:id="rId5"/>
    <p:sldId id="264" r:id="rId6"/>
    <p:sldId id="267" r:id="rId7"/>
    <p:sldId id="265" r:id="rId8"/>
    <p:sldId id="268" r:id="rId9"/>
    <p:sldId id="269" r:id="rId10"/>
    <p:sldId id="270" r:id="rId11"/>
    <p:sldId id="271" r:id="rId12"/>
    <p:sldId id="272" r:id="rId13"/>
    <p:sldId id="273" r:id="rId14"/>
    <p:sldId id="283" r:id="rId15"/>
    <p:sldId id="274" r:id="rId16"/>
    <p:sldId id="278" r:id="rId17"/>
    <p:sldId id="284" r:id="rId18"/>
    <p:sldId id="275" r:id="rId19"/>
    <p:sldId id="276" r:id="rId20"/>
    <p:sldId id="281" r:id="rId21"/>
    <p:sldId id="280" r:id="rId22"/>
    <p:sldId id="282"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120"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137E06DC-E326-4AC6-98BB-FC78FFC1F625}" type="datetimeFigureOut">
              <a:rPr lang="it-IT" smtClean="0"/>
              <a:t>07/10/2025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B6870C8-163A-4094-AF99-759F7B116316}" type="slidenum">
              <a:rPr lang="it-IT" smtClean="0"/>
              <a:t>‹N›</a:t>
            </a:fld>
            <a:endParaRPr lang="it-IT"/>
          </a:p>
        </p:txBody>
      </p:sp>
    </p:spTree>
    <p:extLst>
      <p:ext uri="{BB962C8B-B14F-4D97-AF65-F5344CB8AC3E}">
        <p14:creationId xmlns:p14="http://schemas.microsoft.com/office/powerpoint/2010/main" val="2059813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37E06DC-E326-4AC6-98BB-FC78FFC1F625}" type="datetimeFigureOut">
              <a:rPr lang="it-IT" smtClean="0"/>
              <a:t>07/10/2025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B6870C8-163A-4094-AF99-759F7B116316}" type="slidenum">
              <a:rPr lang="it-IT" smtClean="0"/>
              <a:t>‹N›</a:t>
            </a:fld>
            <a:endParaRPr lang="it-IT"/>
          </a:p>
        </p:txBody>
      </p:sp>
    </p:spTree>
    <p:extLst>
      <p:ext uri="{BB962C8B-B14F-4D97-AF65-F5344CB8AC3E}">
        <p14:creationId xmlns:p14="http://schemas.microsoft.com/office/powerpoint/2010/main" val="3200840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37E06DC-E326-4AC6-98BB-FC78FFC1F625}" type="datetimeFigureOut">
              <a:rPr lang="it-IT" smtClean="0"/>
              <a:t>07/10/2025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B6870C8-163A-4094-AF99-759F7B116316}" type="slidenum">
              <a:rPr lang="it-IT" smtClean="0"/>
              <a:t>‹N›</a:t>
            </a:fld>
            <a:endParaRPr lang="it-IT"/>
          </a:p>
        </p:txBody>
      </p:sp>
    </p:spTree>
    <p:extLst>
      <p:ext uri="{BB962C8B-B14F-4D97-AF65-F5344CB8AC3E}">
        <p14:creationId xmlns:p14="http://schemas.microsoft.com/office/powerpoint/2010/main" val="2773831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37E06DC-E326-4AC6-98BB-FC78FFC1F625}" type="datetimeFigureOut">
              <a:rPr lang="it-IT" smtClean="0"/>
              <a:t>07/10/2025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B6870C8-163A-4094-AF99-759F7B116316}" type="slidenum">
              <a:rPr lang="it-IT" smtClean="0"/>
              <a:t>‹N›</a:t>
            </a:fld>
            <a:endParaRPr lang="it-IT"/>
          </a:p>
        </p:txBody>
      </p:sp>
    </p:spTree>
    <p:extLst>
      <p:ext uri="{BB962C8B-B14F-4D97-AF65-F5344CB8AC3E}">
        <p14:creationId xmlns:p14="http://schemas.microsoft.com/office/powerpoint/2010/main" val="1784683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137E06DC-E326-4AC6-98BB-FC78FFC1F625}" type="datetimeFigureOut">
              <a:rPr lang="it-IT" smtClean="0"/>
              <a:t>07/10/2025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B6870C8-163A-4094-AF99-759F7B116316}" type="slidenum">
              <a:rPr lang="it-IT" smtClean="0"/>
              <a:t>‹N›</a:t>
            </a:fld>
            <a:endParaRPr lang="it-IT"/>
          </a:p>
        </p:txBody>
      </p:sp>
    </p:spTree>
    <p:extLst>
      <p:ext uri="{BB962C8B-B14F-4D97-AF65-F5344CB8AC3E}">
        <p14:creationId xmlns:p14="http://schemas.microsoft.com/office/powerpoint/2010/main" val="3269843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137E06DC-E326-4AC6-98BB-FC78FFC1F625}" type="datetimeFigureOut">
              <a:rPr lang="it-IT" smtClean="0"/>
              <a:t>07/10/2025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B6870C8-163A-4094-AF99-759F7B116316}" type="slidenum">
              <a:rPr lang="it-IT" smtClean="0"/>
              <a:t>‹N›</a:t>
            </a:fld>
            <a:endParaRPr lang="it-IT"/>
          </a:p>
        </p:txBody>
      </p:sp>
    </p:spTree>
    <p:extLst>
      <p:ext uri="{BB962C8B-B14F-4D97-AF65-F5344CB8AC3E}">
        <p14:creationId xmlns:p14="http://schemas.microsoft.com/office/powerpoint/2010/main" val="3453490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137E06DC-E326-4AC6-98BB-FC78FFC1F625}" type="datetimeFigureOut">
              <a:rPr lang="it-IT" smtClean="0"/>
              <a:t>07/10/2025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B6870C8-163A-4094-AF99-759F7B116316}" type="slidenum">
              <a:rPr lang="it-IT" smtClean="0"/>
              <a:t>‹N›</a:t>
            </a:fld>
            <a:endParaRPr lang="it-IT"/>
          </a:p>
        </p:txBody>
      </p:sp>
    </p:spTree>
    <p:extLst>
      <p:ext uri="{BB962C8B-B14F-4D97-AF65-F5344CB8AC3E}">
        <p14:creationId xmlns:p14="http://schemas.microsoft.com/office/powerpoint/2010/main" val="1374805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137E06DC-E326-4AC6-98BB-FC78FFC1F625}" type="datetimeFigureOut">
              <a:rPr lang="it-IT" smtClean="0"/>
              <a:t>07/10/2025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B6870C8-163A-4094-AF99-759F7B116316}" type="slidenum">
              <a:rPr lang="it-IT" smtClean="0"/>
              <a:t>‹N›</a:t>
            </a:fld>
            <a:endParaRPr lang="it-IT"/>
          </a:p>
        </p:txBody>
      </p:sp>
    </p:spTree>
    <p:extLst>
      <p:ext uri="{BB962C8B-B14F-4D97-AF65-F5344CB8AC3E}">
        <p14:creationId xmlns:p14="http://schemas.microsoft.com/office/powerpoint/2010/main" val="3812669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37E06DC-E326-4AC6-98BB-FC78FFC1F625}" type="datetimeFigureOut">
              <a:rPr lang="it-IT" smtClean="0"/>
              <a:t>07/10/2025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B6870C8-163A-4094-AF99-759F7B116316}" type="slidenum">
              <a:rPr lang="it-IT" smtClean="0"/>
              <a:t>‹N›</a:t>
            </a:fld>
            <a:endParaRPr lang="it-IT"/>
          </a:p>
        </p:txBody>
      </p:sp>
    </p:spTree>
    <p:extLst>
      <p:ext uri="{BB962C8B-B14F-4D97-AF65-F5344CB8AC3E}">
        <p14:creationId xmlns:p14="http://schemas.microsoft.com/office/powerpoint/2010/main" val="319052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37E06DC-E326-4AC6-98BB-FC78FFC1F625}" type="datetimeFigureOut">
              <a:rPr lang="it-IT" smtClean="0"/>
              <a:t>07/10/2025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B6870C8-163A-4094-AF99-759F7B116316}" type="slidenum">
              <a:rPr lang="it-IT" smtClean="0"/>
              <a:t>‹N›</a:t>
            </a:fld>
            <a:endParaRPr lang="it-IT"/>
          </a:p>
        </p:txBody>
      </p:sp>
    </p:spTree>
    <p:extLst>
      <p:ext uri="{BB962C8B-B14F-4D97-AF65-F5344CB8AC3E}">
        <p14:creationId xmlns:p14="http://schemas.microsoft.com/office/powerpoint/2010/main" val="1228271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37E06DC-E326-4AC6-98BB-FC78FFC1F625}" type="datetimeFigureOut">
              <a:rPr lang="it-IT" smtClean="0"/>
              <a:t>07/10/2025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B6870C8-163A-4094-AF99-759F7B116316}" type="slidenum">
              <a:rPr lang="it-IT" smtClean="0"/>
              <a:t>‹N›</a:t>
            </a:fld>
            <a:endParaRPr lang="it-IT"/>
          </a:p>
        </p:txBody>
      </p:sp>
    </p:spTree>
    <p:extLst>
      <p:ext uri="{BB962C8B-B14F-4D97-AF65-F5344CB8AC3E}">
        <p14:creationId xmlns:p14="http://schemas.microsoft.com/office/powerpoint/2010/main" val="2558876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E06DC-E326-4AC6-98BB-FC78FFC1F625}" type="datetimeFigureOut">
              <a:rPr lang="it-IT" smtClean="0"/>
              <a:t>07/10/2025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6870C8-163A-4094-AF99-759F7B116316}" type="slidenum">
              <a:rPr lang="it-IT" smtClean="0"/>
              <a:t>‹N›</a:t>
            </a:fld>
            <a:endParaRPr lang="it-IT"/>
          </a:p>
        </p:txBody>
      </p:sp>
    </p:spTree>
    <p:extLst>
      <p:ext uri="{BB962C8B-B14F-4D97-AF65-F5344CB8AC3E}">
        <p14:creationId xmlns:p14="http://schemas.microsoft.com/office/powerpoint/2010/main" val="2199254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ttangolo 3"/>
          <p:cNvSpPr/>
          <p:nvPr/>
        </p:nvSpPr>
        <p:spPr>
          <a:xfrm>
            <a:off x="-26379" y="3650248"/>
            <a:ext cx="4310347" cy="193899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Raccendere</a:t>
            </a:r>
          </a:p>
          <a:p>
            <a:pPr algn="ctr"/>
            <a:r>
              <a:rPr lang="it-IT"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 SPERANZA</a:t>
            </a:r>
            <a:endParaRPr lang="it-IT"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Immagine 2" descr="Immagine che contiene testo, grafica, Elementi grafici, clipart&#10;&#10;Il contenuto generato dall'IA potrebbe non essere corretto.">
            <a:extLst>
              <a:ext uri="{FF2B5EF4-FFF2-40B4-BE49-F238E27FC236}">
                <a16:creationId xmlns:a16="http://schemas.microsoft.com/office/drawing/2014/main" id="{8A2AEB46-5ABD-E7E0-C18C-9974FDABDA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47" y="0"/>
            <a:ext cx="2150176" cy="2564904"/>
          </a:xfrm>
          <a:prstGeom prst="rect">
            <a:avLst/>
          </a:prstGeom>
        </p:spPr>
      </p:pic>
      <p:pic>
        <p:nvPicPr>
          <p:cNvPr id="8" name="Immagine 7" descr="Immagine che contiene testo, Viso umano, vestiti, uomo&#10;&#10;Il contenuto generato dall'IA potrebbe non essere corretto.">
            <a:extLst>
              <a:ext uri="{FF2B5EF4-FFF2-40B4-BE49-F238E27FC236}">
                <a16:creationId xmlns:a16="http://schemas.microsoft.com/office/drawing/2014/main" id="{D96E204A-1D37-C868-BB2D-6016D78A89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6227" y="0"/>
            <a:ext cx="4848301" cy="6858000"/>
          </a:xfrm>
          <a:prstGeom prst="rect">
            <a:avLst/>
          </a:prstGeom>
        </p:spPr>
      </p:pic>
    </p:spTree>
    <p:extLst>
      <p:ext uri="{BB962C8B-B14F-4D97-AF65-F5344CB8AC3E}">
        <p14:creationId xmlns:p14="http://schemas.microsoft.com/office/powerpoint/2010/main" val="1543073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1F373-93D3-4A67-5746-96EF5CC27DD0}"/>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6CCD1F4F-16A1-4EA6-4239-B817BD6CAE6C}"/>
              </a:ext>
            </a:extLst>
          </p:cNvPr>
          <p:cNvSpPr txBox="1"/>
          <p:nvPr/>
        </p:nvSpPr>
        <p:spPr>
          <a:xfrm>
            <a:off x="0" y="0"/>
            <a:ext cx="9144000" cy="6607706"/>
          </a:xfrm>
          <a:prstGeom prst="rect">
            <a:avLst/>
          </a:prstGeom>
          <a:noFill/>
        </p:spPr>
        <p:txBody>
          <a:bodyPr wrap="square">
            <a:spAutoFit/>
          </a:bodyPr>
          <a:lstStyle/>
          <a:p>
            <a:pPr algn="ctr">
              <a:lnSpc>
                <a:spcPct val="115000"/>
              </a:lnSpc>
              <a:spcAft>
                <a:spcPts val="800"/>
              </a:spcAft>
              <a:buNone/>
            </a:pPr>
            <a:endParaRPr lang="it-IT" sz="2500" b="1" kern="100" dirty="0">
              <a:effectLst/>
              <a:highlight>
                <a:srgbClr val="FFFF00"/>
              </a:highligh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500" b="1" kern="100" dirty="0">
                <a:highlight>
                  <a:srgbClr val="00FFFF"/>
                </a:highlight>
                <a:latin typeface="Verdana" panose="020B0604030504040204" pitchFamily="34" charset="0"/>
                <a:ea typeface="Verdana" panose="020B0604030504040204" pitchFamily="34" charset="0"/>
                <a:cs typeface="Arial" panose="020B0604020202020204" pitchFamily="34" charset="0"/>
              </a:rPr>
              <a:t>2</a:t>
            </a:r>
            <a:r>
              <a:rPr lang="it-IT" sz="2500" b="1" kern="100" dirty="0">
                <a:effectLst/>
                <a:highlight>
                  <a:srgbClr val="00FFFF"/>
                </a:highlight>
                <a:latin typeface="Verdana" panose="020B0604030504040204" pitchFamily="34" charset="0"/>
                <a:ea typeface="Verdana" panose="020B0604030504040204" pitchFamily="34" charset="0"/>
                <a:cs typeface="Arial" panose="020B0604020202020204" pitchFamily="34" charset="0"/>
              </a:rPr>
              <a:t>° MOMENTO</a:t>
            </a:r>
          </a:p>
          <a:p>
            <a:pPr algn="ctr">
              <a:lnSpc>
                <a:spcPct val="115000"/>
              </a:lnSpc>
              <a:spcAft>
                <a:spcPts val="800"/>
              </a:spcAft>
              <a:buNone/>
            </a:pPr>
            <a:r>
              <a:rPr lang="it-IT" sz="2500" b="1" kern="100" dirty="0">
                <a:effectLst/>
                <a:highlight>
                  <a:srgbClr val="00FFFF"/>
                </a:highlight>
                <a:latin typeface="Verdana" panose="020B0604030504040204" pitchFamily="34" charset="0"/>
                <a:ea typeface="Verdana" panose="020B0604030504040204" pitchFamily="34" charset="0"/>
                <a:cs typeface="Arial" panose="020B0604020202020204" pitchFamily="34" charset="0"/>
              </a:rPr>
              <a:t>«FACCIAMO CRESCERE IN NOI</a:t>
            </a:r>
          </a:p>
          <a:p>
            <a:pPr algn="ctr">
              <a:lnSpc>
                <a:spcPct val="115000"/>
              </a:lnSpc>
              <a:spcAft>
                <a:spcPts val="800"/>
              </a:spcAft>
              <a:buNone/>
            </a:pPr>
            <a:r>
              <a:rPr lang="it-IT" sz="2500" b="1" kern="100" dirty="0">
                <a:effectLst/>
                <a:highlight>
                  <a:srgbClr val="00FFFF"/>
                </a:highlight>
                <a:latin typeface="Verdana" panose="020B0604030504040204" pitchFamily="34" charset="0"/>
                <a:ea typeface="Verdana" panose="020B0604030504040204" pitchFamily="34" charset="0"/>
                <a:cs typeface="Arial" panose="020B0604020202020204" pitchFamily="34" charset="0"/>
              </a:rPr>
              <a:t>I SEMI DI SPERANZA»</a:t>
            </a:r>
            <a:endParaRPr lang="it-IT" sz="2500" kern="100" dirty="0">
              <a:effectLst/>
              <a:highlight>
                <a:srgbClr val="00FFFF"/>
              </a:highlight>
              <a:latin typeface="Verdana" panose="020B0604030504040204" pitchFamily="34" charset="0"/>
              <a:ea typeface="Verdana" panose="020B0604030504040204" pitchFamily="34" charset="0"/>
              <a:cs typeface="Arial" panose="020B0604020202020204" pitchFamily="34" charset="0"/>
            </a:endParaRPr>
          </a:p>
          <a:p>
            <a:pPr algn="ctr">
              <a:lnSpc>
                <a:spcPct val="50000"/>
              </a:lnSpc>
              <a:spcAft>
                <a:spcPts val="800"/>
              </a:spcAft>
              <a:buNone/>
            </a:pPr>
            <a:endParaRPr lang="it-IT" sz="2500" b="1" u="sng" kern="100" dirty="0">
              <a:effectLs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500" b="1" kern="100" dirty="0">
                <a:effectLst/>
                <a:latin typeface="Verdana" panose="020B0604030504040204" pitchFamily="34" charset="0"/>
                <a:ea typeface="Verdana" panose="020B0604030504040204" pitchFamily="34" charset="0"/>
                <a:cs typeface="Arial" panose="020B0604020202020204" pitchFamily="34" charset="0"/>
              </a:rPr>
              <a:t>Dal Vangelo secondo Marco (Mc 4,1.26-29)</a:t>
            </a:r>
          </a:p>
          <a:p>
            <a:pPr algn="ctr">
              <a:lnSpc>
                <a:spcPct val="115000"/>
              </a:lnSpc>
              <a:spcAft>
                <a:spcPts val="800"/>
              </a:spcAft>
              <a:buNone/>
            </a:pPr>
            <a:r>
              <a:rPr lang="it-IT" sz="2500" kern="100" dirty="0">
                <a:effectLst/>
                <a:latin typeface="Verdana" panose="020B0604030504040204" pitchFamily="34" charset="0"/>
                <a:ea typeface="Verdana" panose="020B0604030504040204" pitchFamily="34" charset="0"/>
                <a:cs typeface="Arial" panose="020B0604020202020204" pitchFamily="34" charset="0"/>
              </a:rPr>
              <a:t>[Gesù ]cominciò di nuovo a insegnare lungo il mare. Diceva: «Così è il regno di Dio: come un uomo che getta il seme sul terreno; dorma o vegli, di notte o di giorno, il seme germoglia e cresce. Come, egli stesso non lo sa. Il terreno produce spontaneamente </a:t>
            </a:r>
            <a:br>
              <a:rPr lang="it-IT" sz="2500" kern="100" dirty="0">
                <a:effectLst/>
                <a:latin typeface="Verdana" panose="020B0604030504040204" pitchFamily="34" charset="0"/>
                <a:ea typeface="Verdana" panose="020B0604030504040204" pitchFamily="34" charset="0"/>
                <a:cs typeface="Arial" panose="020B0604020202020204" pitchFamily="34" charset="0"/>
              </a:rPr>
            </a:br>
            <a:r>
              <a:rPr lang="it-IT" sz="2500" kern="100" dirty="0">
                <a:effectLst/>
                <a:latin typeface="Verdana" panose="020B0604030504040204" pitchFamily="34" charset="0"/>
                <a:ea typeface="Verdana" panose="020B0604030504040204" pitchFamily="34" charset="0"/>
                <a:cs typeface="Arial" panose="020B0604020202020204" pitchFamily="34" charset="0"/>
              </a:rPr>
              <a:t>prima lo stelo, poi la spiga, poi il chicco pieno </a:t>
            </a:r>
            <a:br>
              <a:rPr lang="it-IT" sz="2500" kern="100" dirty="0">
                <a:effectLst/>
                <a:latin typeface="Verdana" panose="020B0604030504040204" pitchFamily="34" charset="0"/>
                <a:ea typeface="Verdana" panose="020B0604030504040204" pitchFamily="34" charset="0"/>
                <a:cs typeface="Arial" panose="020B0604020202020204" pitchFamily="34" charset="0"/>
              </a:rPr>
            </a:br>
            <a:r>
              <a:rPr lang="it-IT" sz="2500" kern="100" dirty="0">
                <a:effectLst/>
                <a:latin typeface="Verdana" panose="020B0604030504040204" pitchFamily="34" charset="0"/>
                <a:ea typeface="Verdana" panose="020B0604030504040204" pitchFamily="34" charset="0"/>
                <a:cs typeface="Arial" panose="020B0604020202020204" pitchFamily="34" charset="0"/>
              </a:rPr>
              <a:t>nella spiga; e quando il frutto è maturo, subito </a:t>
            </a:r>
            <a:br>
              <a:rPr lang="it-IT" sz="2500" kern="100" dirty="0">
                <a:effectLst/>
                <a:latin typeface="Verdana" panose="020B0604030504040204" pitchFamily="34" charset="0"/>
                <a:ea typeface="Verdana" panose="020B0604030504040204" pitchFamily="34" charset="0"/>
                <a:cs typeface="Arial" panose="020B0604020202020204" pitchFamily="34" charset="0"/>
              </a:rPr>
            </a:br>
            <a:r>
              <a:rPr lang="it-IT" sz="2500" kern="100" dirty="0">
                <a:effectLst/>
                <a:latin typeface="Verdana" panose="020B0604030504040204" pitchFamily="34" charset="0"/>
                <a:ea typeface="Verdana" panose="020B0604030504040204" pitchFamily="34" charset="0"/>
                <a:cs typeface="Arial" panose="020B0604020202020204" pitchFamily="34" charset="0"/>
              </a:rPr>
              <a:t>egli manda la falce, perché è arrivata la mietitura».</a:t>
            </a:r>
          </a:p>
        </p:txBody>
      </p:sp>
    </p:spTree>
    <p:extLst>
      <p:ext uri="{BB962C8B-B14F-4D97-AF65-F5344CB8AC3E}">
        <p14:creationId xmlns:p14="http://schemas.microsoft.com/office/powerpoint/2010/main" val="3072040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A49E4-15FD-6895-358B-2C232C73A45F}"/>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6DEF6411-5877-48DE-4E17-45D3407FD306}"/>
              </a:ext>
            </a:extLst>
          </p:cNvPr>
          <p:cNvSpPr txBox="1"/>
          <p:nvPr/>
        </p:nvSpPr>
        <p:spPr>
          <a:xfrm>
            <a:off x="0" y="0"/>
            <a:ext cx="9144000" cy="5940857"/>
          </a:xfrm>
          <a:prstGeom prst="rect">
            <a:avLst/>
          </a:prstGeom>
          <a:noFill/>
        </p:spPr>
        <p:txBody>
          <a:bodyPr wrap="square">
            <a:spAutoFit/>
          </a:bodyPr>
          <a:lstStyle/>
          <a:p>
            <a:pPr algn="ctr">
              <a:lnSpc>
                <a:spcPct val="115000"/>
              </a:lnSpc>
              <a:spcAft>
                <a:spcPts val="800"/>
              </a:spcAft>
              <a:buNone/>
            </a:pPr>
            <a:endParaRPr lang="it-IT" sz="2500" b="1" kern="100" dirty="0">
              <a:effectLst/>
              <a:highlight>
                <a:srgbClr val="FFFF00"/>
              </a:highligh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500" b="1" kern="100" dirty="0">
                <a:highlight>
                  <a:srgbClr val="00FFFF"/>
                </a:highlight>
                <a:latin typeface="Verdana" panose="020B0604030504040204" pitchFamily="34" charset="0"/>
                <a:ea typeface="Verdana" panose="020B0604030504040204" pitchFamily="34" charset="0"/>
                <a:cs typeface="Arial" panose="020B0604020202020204" pitchFamily="34" charset="0"/>
              </a:rPr>
              <a:t>2</a:t>
            </a:r>
            <a:r>
              <a:rPr lang="it-IT" sz="2500" b="1" kern="100" dirty="0">
                <a:effectLst/>
                <a:highlight>
                  <a:srgbClr val="00FFFF"/>
                </a:highlight>
                <a:latin typeface="Verdana" panose="020B0604030504040204" pitchFamily="34" charset="0"/>
                <a:ea typeface="Verdana" panose="020B0604030504040204" pitchFamily="34" charset="0"/>
                <a:cs typeface="Arial" panose="020B0604020202020204" pitchFamily="34" charset="0"/>
              </a:rPr>
              <a:t>° MOMENTO</a:t>
            </a:r>
          </a:p>
          <a:p>
            <a:pPr algn="ctr">
              <a:lnSpc>
                <a:spcPct val="115000"/>
              </a:lnSpc>
              <a:spcAft>
                <a:spcPts val="800"/>
              </a:spcAft>
              <a:buNone/>
            </a:pPr>
            <a:r>
              <a:rPr lang="it-IT" sz="2500" b="1" kern="100" dirty="0">
                <a:effectLst/>
                <a:highlight>
                  <a:srgbClr val="00FFFF"/>
                </a:highlight>
                <a:latin typeface="Verdana" panose="020B0604030504040204" pitchFamily="34" charset="0"/>
                <a:ea typeface="Verdana" panose="020B0604030504040204" pitchFamily="34" charset="0"/>
                <a:cs typeface="Arial" panose="020B0604020202020204" pitchFamily="34" charset="0"/>
              </a:rPr>
              <a:t>«FACCIAMO CRESCERE IN NOI</a:t>
            </a:r>
          </a:p>
          <a:p>
            <a:pPr algn="ctr">
              <a:lnSpc>
                <a:spcPct val="115000"/>
              </a:lnSpc>
              <a:spcAft>
                <a:spcPts val="800"/>
              </a:spcAft>
              <a:buNone/>
            </a:pPr>
            <a:r>
              <a:rPr lang="it-IT" sz="2500" b="1" kern="100" dirty="0">
                <a:effectLst/>
                <a:highlight>
                  <a:srgbClr val="00FFFF"/>
                </a:highlight>
                <a:latin typeface="Verdana" panose="020B0604030504040204" pitchFamily="34" charset="0"/>
                <a:ea typeface="Verdana" panose="020B0604030504040204" pitchFamily="34" charset="0"/>
                <a:cs typeface="Arial" panose="020B0604020202020204" pitchFamily="34" charset="0"/>
              </a:rPr>
              <a:t>I SEMI DI SPERANZA»</a:t>
            </a:r>
            <a:endParaRPr lang="it-IT" sz="2500" kern="100" dirty="0">
              <a:effectLst/>
              <a:highlight>
                <a:srgbClr val="00FFFF"/>
              </a:highligh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endParaRPr lang="it-IT" sz="2500" b="1" u="sng" kern="100" dirty="0">
              <a:effectLs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500" b="1" kern="100" dirty="0">
                <a:effectLst/>
                <a:latin typeface="Verdana" panose="020B0604030504040204" pitchFamily="34" charset="0"/>
                <a:ea typeface="Verdana" panose="020B0604030504040204" pitchFamily="34" charset="0"/>
                <a:cs typeface="Arial" panose="020B0604020202020204" pitchFamily="34" charset="0"/>
              </a:rPr>
              <a:t>Processionalmente ed in silenzio meditativo</a:t>
            </a:r>
          </a:p>
          <a:p>
            <a:pPr algn="ctr">
              <a:lnSpc>
                <a:spcPct val="115000"/>
              </a:lnSpc>
              <a:spcAft>
                <a:spcPts val="800"/>
              </a:spcAft>
              <a:buNone/>
            </a:pPr>
            <a:r>
              <a:rPr lang="it-IT" sz="2500" b="1" kern="100" dirty="0">
                <a:latin typeface="Verdana" panose="020B0604030504040204" pitchFamily="34" charset="0"/>
                <a:ea typeface="Verdana" panose="020B0604030504040204" pitchFamily="34" charset="0"/>
                <a:cs typeface="Arial" panose="020B0604020202020204" pitchFamily="34" charset="0"/>
              </a:rPr>
              <a:t>a nome delle nostre realtà cristiane</a:t>
            </a:r>
          </a:p>
          <a:p>
            <a:pPr algn="ctr">
              <a:lnSpc>
                <a:spcPct val="115000"/>
              </a:lnSpc>
              <a:spcAft>
                <a:spcPts val="800"/>
              </a:spcAft>
              <a:buNone/>
            </a:pPr>
            <a:r>
              <a:rPr lang="it-IT" sz="2500" b="1" kern="100" dirty="0">
                <a:effectLst/>
                <a:latin typeface="Verdana" panose="020B0604030504040204" pitchFamily="34" charset="0"/>
                <a:ea typeface="Verdana" panose="020B0604030504040204" pitchFamily="34" charset="0"/>
                <a:cs typeface="Arial" panose="020B0604020202020204" pitchFamily="34" charset="0"/>
              </a:rPr>
              <a:t>portiamo le lampade spente verso </a:t>
            </a:r>
          </a:p>
          <a:p>
            <a:pPr algn="ctr">
              <a:lnSpc>
                <a:spcPct val="115000"/>
              </a:lnSpc>
              <a:spcAft>
                <a:spcPts val="800"/>
              </a:spcAft>
              <a:buNone/>
            </a:pPr>
            <a:r>
              <a:rPr lang="it-IT" sz="2500" b="1" kern="100" dirty="0">
                <a:latin typeface="Verdana" panose="020B0604030504040204" pitchFamily="34" charset="0"/>
                <a:ea typeface="Verdana" panose="020B0604030504040204" pitchFamily="34" charset="0"/>
                <a:cs typeface="Arial" panose="020B0604020202020204" pitchFamily="34" charset="0"/>
              </a:rPr>
              <a:t>la Cappella del Crocifisso</a:t>
            </a:r>
          </a:p>
          <a:p>
            <a:pPr algn="ctr">
              <a:lnSpc>
                <a:spcPct val="115000"/>
              </a:lnSpc>
              <a:spcAft>
                <a:spcPts val="800"/>
              </a:spcAft>
              <a:buNone/>
            </a:pPr>
            <a:r>
              <a:rPr lang="it-IT" sz="2500" b="1" kern="100" dirty="0">
                <a:effectLst/>
                <a:latin typeface="Verdana" panose="020B0604030504040204" pitchFamily="34" charset="0"/>
                <a:ea typeface="Verdana" panose="020B0604030504040204" pitchFamily="34" charset="0"/>
                <a:cs typeface="Arial" panose="020B0604020202020204" pitchFamily="34" charset="0"/>
              </a:rPr>
              <a:t>per riportarle accese dalla Pasqua di Gesù</a:t>
            </a:r>
          </a:p>
          <a:p>
            <a:pPr algn="ctr">
              <a:lnSpc>
                <a:spcPct val="115000"/>
              </a:lnSpc>
              <a:spcAft>
                <a:spcPts val="800"/>
              </a:spcAft>
              <a:buNone/>
            </a:pPr>
            <a:r>
              <a:rPr lang="it-IT" sz="2500" b="1" kern="100" dirty="0">
                <a:latin typeface="Verdana" panose="020B0604030504040204" pitchFamily="34" charset="0"/>
                <a:ea typeface="Verdana" panose="020B0604030504040204" pitchFamily="34" charset="0"/>
                <a:cs typeface="Arial" panose="020B0604020202020204" pitchFamily="34" charset="0"/>
              </a:rPr>
              <a:t>che ha diffuso i semi di speranza testimoniati</a:t>
            </a:r>
            <a:endParaRPr lang="it-IT" sz="2500" kern="100" dirty="0">
              <a:effectLst/>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112130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850AD-BBE4-945A-3A78-E9404033E114}"/>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723B12CE-1847-7F5E-1DA7-D8675F9650A7}"/>
              </a:ext>
            </a:extLst>
          </p:cNvPr>
          <p:cNvSpPr txBox="1"/>
          <p:nvPr/>
        </p:nvSpPr>
        <p:spPr>
          <a:xfrm>
            <a:off x="0" y="0"/>
            <a:ext cx="9144000" cy="5940857"/>
          </a:xfrm>
          <a:prstGeom prst="rect">
            <a:avLst/>
          </a:prstGeom>
          <a:noFill/>
        </p:spPr>
        <p:txBody>
          <a:bodyPr wrap="square">
            <a:spAutoFit/>
          </a:bodyPr>
          <a:lstStyle/>
          <a:p>
            <a:pPr algn="ctr">
              <a:lnSpc>
                <a:spcPct val="115000"/>
              </a:lnSpc>
              <a:spcAft>
                <a:spcPts val="800"/>
              </a:spcAft>
              <a:buNone/>
            </a:pPr>
            <a:endParaRPr lang="it-IT" sz="2500" b="1" kern="100" dirty="0">
              <a:effectLst/>
              <a:highlight>
                <a:srgbClr val="FFFF00"/>
              </a:highligh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500" b="1" kern="100" dirty="0">
                <a:effectLst/>
                <a:highlight>
                  <a:srgbClr val="00FF00"/>
                </a:highlight>
                <a:latin typeface="Verdana" panose="020B0604030504040204" pitchFamily="34" charset="0"/>
                <a:ea typeface="Verdana" panose="020B0604030504040204" pitchFamily="34" charset="0"/>
                <a:cs typeface="Arial" panose="020B0604020202020204" pitchFamily="34" charset="0"/>
              </a:rPr>
              <a:t>3° MOMENTO</a:t>
            </a:r>
          </a:p>
          <a:p>
            <a:pPr algn="ctr">
              <a:lnSpc>
                <a:spcPct val="115000"/>
              </a:lnSpc>
              <a:spcAft>
                <a:spcPts val="800"/>
              </a:spcAft>
              <a:buNone/>
            </a:pPr>
            <a:r>
              <a:rPr lang="it-IT" sz="2500" b="1" kern="100" dirty="0">
                <a:effectLst/>
                <a:highlight>
                  <a:srgbClr val="00FF00"/>
                </a:highlight>
                <a:latin typeface="Verdana" panose="020B0604030504040204" pitchFamily="34" charset="0"/>
                <a:ea typeface="Verdana" panose="020B0604030504040204" pitchFamily="34" charset="0"/>
                <a:cs typeface="Arial" panose="020B0604020202020204" pitchFamily="34" charset="0"/>
              </a:rPr>
              <a:t>«DIFFONDERE IL FUOCO DELLA SPERANZA»</a:t>
            </a:r>
            <a:endParaRPr lang="it-IT" sz="2500" kern="100" dirty="0">
              <a:effectLst/>
              <a:highlight>
                <a:srgbClr val="00FF00"/>
              </a:highligh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endParaRPr lang="it-IT" sz="2500" b="1" u="sng" kern="100" dirty="0">
              <a:effectLs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500" b="1" kern="100" dirty="0">
                <a:effectLst/>
                <a:latin typeface="Verdana" panose="020B0604030504040204" pitchFamily="34" charset="0"/>
                <a:ea typeface="Verdana" panose="020B0604030504040204" pitchFamily="34" charset="0"/>
                <a:cs typeface="Arial" panose="020B0604020202020204" pitchFamily="34" charset="0"/>
              </a:rPr>
              <a:t>Ogni comunità ha ricevuto </a:t>
            </a:r>
          </a:p>
          <a:p>
            <a:pPr algn="ctr">
              <a:lnSpc>
                <a:spcPct val="115000"/>
              </a:lnSpc>
              <a:spcAft>
                <a:spcPts val="800"/>
              </a:spcAft>
              <a:buNone/>
            </a:pPr>
            <a:r>
              <a:rPr lang="it-IT" sz="2500" b="1" kern="100" dirty="0">
                <a:effectLst/>
                <a:latin typeface="Verdana" panose="020B0604030504040204" pitchFamily="34" charset="0"/>
                <a:ea typeface="Verdana" panose="020B0604030504040204" pitchFamily="34" charset="0"/>
                <a:cs typeface="Arial" panose="020B0604020202020204" pitchFamily="34" charset="0"/>
              </a:rPr>
              <a:t>una delle 14 realtà che riconosceremo </a:t>
            </a:r>
            <a:endParaRPr lang="it-IT" sz="2500" b="1" kern="100" dirty="0">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500" b="1" kern="100" dirty="0">
                <a:effectLst/>
                <a:latin typeface="Verdana" panose="020B0604030504040204" pitchFamily="34" charset="0"/>
                <a:ea typeface="Verdana" panose="020B0604030504040204" pitchFamily="34" charset="0"/>
                <a:cs typeface="Arial" panose="020B0604020202020204" pitchFamily="34" charset="0"/>
              </a:rPr>
              <a:t>testimoni dei Missionari Martiri </a:t>
            </a:r>
          </a:p>
          <a:p>
            <a:pPr algn="ctr">
              <a:lnSpc>
                <a:spcPct val="115000"/>
              </a:lnSpc>
              <a:spcAft>
                <a:spcPts val="800"/>
              </a:spcAft>
              <a:buNone/>
            </a:pPr>
            <a:r>
              <a:rPr lang="it-IT" sz="2500" b="1" kern="100" dirty="0">
                <a:effectLst/>
                <a:latin typeface="Verdana" panose="020B0604030504040204" pitchFamily="34" charset="0"/>
                <a:ea typeface="Verdana" panose="020B0604030504040204" pitchFamily="34" charset="0"/>
                <a:cs typeface="Arial" panose="020B0604020202020204" pitchFamily="34" charset="0"/>
              </a:rPr>
              <a:t>nella Via Crucis del prossima 24 Marzo. </a:t>
            </a:r>
          </a:p>
          <a:p>
            <a:pPr algn="ctr">
              <a:lnSpc>
                <a:spcPct val="115000"/>
              </a:lnSpc>
              <a:spcAft>
                <a:spcPts val="800"/>
              </a:spcAft>
              <a:buNone/>
            </a:pPr>
            <a:r>
              <a:rPr lang="it-IT" sz="2500" b="1" kern="100" dirty="0">
                <a:effectLst/>
                <a:latin typeface="Verdana" panose="020B0604030504040204" pitchFamily="34" charset="0"/>
                <a:ea typeface="Verdana" panose="020B0604030504040204" pitchFamily="34" charset="0"/>
                <a:cs typeface="Arial" panose="020B0604020202020204" pitchFamily="34" charset="0"/>
              </a:rPr>
              <a:t>Ora, per diffondere il fuoco della Speranza, </a:t>
            </a:r>
          </a:p>
          <a:p>
            <a:pPr algn="ctr">
              <a:lnSpc>
                <a:spcPct val="115000"/>
              </a:lnSpc>
              <a:spcAft>
                <a:spcPts val="800"/>
              </a:spcAft>
              <a:buNone/>
            </a:pPr>
            <a:r>
              <a:rPr lang="it-IT" sz="2500" b="1" kern="100" dirty="0">
                <a:effectLst/>
                <a:latin typeface="Verdana" panose="020B0604030504040204" pitchFamily="34" charset="0"/>
                <a:ea typeface="Verdana" panose="020B0604030504040204" pitchFamily="34" charset="0"/>
                <a:cs typeface="Arial" panose="020B0604020202020204" pitchFamily="34" charset="0"/>
              </a:rPr>
              <a:t>ci lasciamo aiutare dalle Parole del Papa </a:t>
            </a:r>
          </a:p>
          <a:p>
            <a:pPr algn="ctr">
              <a:lnSpc>
                <a:spcPct val="115000"/>
              </a:lnSpc>
              <a:spcAft>
                <a:spcPts val="800"/>
              </a:spcAft>
              <a:buNone/>
            </a:pPr>
            <a:r>
              <a:rPr lang="it-IT" sz="2500" b="1" kern="100" dirty="0">
                <a:effectLst/>
                <a:latin typeface="Verdana" panose="020B0604030504040204" pitchFamily="34" charset="0"/>
                <a:ea typeface="Verdana" panose="020B0604030504040204" pitchFamily="34" charset="0"/>
                <a:cs typeface="Arial" panose="020B0604020202020204" pitchFamily="34" charset="0"/>
              </a:rPr>
              <a:t>nel messaggio di questo Ottobre Missionario.</a:t>
            </a:r>
          </a:p>
        </p:txBody>
      </p:sp>
    </p:spTree>
    <p:extLst>
      <p:ext uri="{BB962C8B-B14F-4D97-AF65-F5344CB8AC3E}">
        <p14:creationId xmlns:p14="http://schemas.microsoft.com/office/powerpoint/2010/main" val="358240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82CF8-5296-92CB-AEFA-57A61F1635A2}"/>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33645705-9BAD-42DF-808A-9F8CDF315D7F}"/>
              </a:ext>
            </a:extLst>
          </p:cNvPr>
          <p:cNvSpPr txBox="1"/>
          <p:nvPr/>
        </p:nvSpPr>
        <p:spPr>
          <a:xfrm>
            <a:off x="0" y="0"/>
            <a:ext cx="9144000" cy="6557051"/>
          </a:xfrm>
          <a:prstGeom prst="rect">
            <a:avLst/>
          </a:prstGeom>
          <a:noFill/>
        </p:spPr>
        <p:txBody>
          <a:bodyPr wrap="square">
            <a:spAutoFit/>
          </a:bodyPr>
          <a:lstStyle/>
          <a:p>
            <a:pPr algn="ctr">
              <a:lnSpc>
                <a:spcPct val="115000"/>
              </a:lnSpc>
              <a:spcAft>
                <a:spcPts val="800"/>
              </a:spcAft>
              <a:buNone/>
            </a:pPr>
            <a:r>
              <a:rPr lang="it-IT" sz="2000" b="1" kern="100" dirty="0">
                <a:effectLst/>
                <a:highlight>
                  <a:srgbClr val="00FF00"/>
                </a:highlight>
                <a:latin typeface="Verdana" panose="020B0604030504040204" pitchFamily="34" charset="0"/>
                <a:ea typeface="Verdana" panose="020B0604030504040204" pitchFamily="34" charset="0"/>
                <a:cs typeface="Arial" panose="020B0604020202020204" pitchFamily="34" charset="0"/>
              </a:rPr>
              <a:t>3° momento «DIFFONDERE IL FUOCO DELLA SPERANZA»</a:t>
            </a:r>
            <a:endParaRPr lang="it-IT" sz="2000" kern="100" dirty="0">
              <a:effectLst/>
              <a:highlight>
                <a:srgbClr val="00FF00"/>
              </a:highligh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300" kern="100" dirty="0">
                <a:effectLst/>
                <a:latin typeface="Verdana" panose="020B0604030504040204" pitchFamily="34" charset="0"/>
                <a:ea typeface="Verdana" panose="020B0604030504040204" pitchFamily="34" charset="0"/>
                <a:cs typeface="Arial" panose="020B0604020202020204" pitchFamily="34" charset="0"/>
              </a:rPr>
              <a:t>«Cristo è il compimento della salvezza per tutti, particolarmente per coloro la cui unica speranza è Dio. Egli, nella sua vita terrena, «passò beneficando e risanando tutti» dal male e dal Maligno (At 10,38), ridonando ai bisognosi e al popolo la speranza in Dio. Inoltre, sperimentò tutte le fragilità umane, tranne quella del peccato, attraversando pure momenti critici, che potevano indurre a disperare, come nell’agonia del Getsemani e sulla croce. Gesù però affidava tutto a Dio Padre, obbedendo con fiducia totale al suo progetto salvifico per l’umanità, progetto di pace per un futuro pieno di speranza (</a:t>
            </a:r>
            <a:r>
              <a:rPr lang="it-IT" sz="2300" kern="100" dirty="0" err="1">
                <a:effectLst/>
                <a:latin typeface="Verdana" panose="020B0604030504040204" pitchFamily="34" charset="0"/>
                <a:ea typeface="Verdana" panose="020B0604030504040204" pitchFamily="34" charset="0"/>
                <a:cs typeface="Arial" panose="020B0604020202020204" pitchFamily="34" charset="0"/>
              </a:rPr>
              <a:t>Ger</a:t>
            </a:r>
            <a:r>
              <a:rPr lang="it-IT" sz="2300" kern="100" dirty="0">
                <a:effectLst/>
                <a:latin typeface="Verdana" panose="020B0604030504040204" pitchFamily="34" charset="0"/>
                <a:ea typeface="Verdana" panose="020B0604030504040204" pitchFamily="34" charset="0"/>
                <a:cs typeface="Arial" panose="020B0604020202020204" pitchFamily="34" charset="0"/>
              </a:rPr>
              <a:t> 29,11). Così è diventato il divino Missionario della speranza, modello supremo di quanti lungo i secoli portano avanti la missione ricevuta da Dio anche nelle prove estreme».</a:t>
            </a:r>
          </a:p>
          <a:p>
            <a:pPr algn="r">
              <a:lnSpc>
                <a:spcPct val="115000"/>
              </a:lnSpc>
              <a:spcAft>
                <a:spcPts val="800"/>
              </a:spcAft>
              <a:buNone/>
            </a:pPr>
            <a:r>
              <a:rPr lang="it-IT" sz="1300" i="1" kern="100" dirty="0">
                <a:latin typeface="Verdana" panose="020B0604030504040204" pitchFamily="34" charset="0"/>
                <a:ea typeface="Verdana" panose="020B0604030504040204" pitchFamily="34" charset="0"/>
                <a:cs typeface="Arial" panose="020B0604020202020204" pitchFamily="34" charset="0"/>
              </a:rPr>
              <a:t>Messaggio del Papa per la Giornata Missionaria Mondiale 19 Ottobre 2025</a:t>
            </a:r>
            <a:endParaRPr lang="it-IT" sz="1300" i="1" kern="100" dirty="0">
              <a:effectLst/>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728224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10703-C1C3-5851-68C5-46810E2AB61E}"/>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F0E3D05C-BE2F-695A-A5B3-7F77FD33C973}"/>
              </a:ext>
            </a:extLst>
          </p:cNvPr>
          <p:cNvSpPr txBox="1"/>
          <p:nvPr/>
        </p:nvSpPr>
        <p:spPr>
          <a:xfrm>
            <a:off x="0" y="0"/>
            <a:ext cx="9144000" cy="915315"/>
          </a:xfrm>
          <a:prstGeom prst="rect">
            <a:avLst/>
          </a:prstGeom>
          <a:noFill/>
        </p:spPr>
        <p:txBody>
          <a:bodyPr wrap="square">
            <a:spAutoFit/>
          </a:bodyPr>
          <a:lstStyle/>
          <a:p>
            <a:pPr algn="ctr">
              <a:lnSpc>
                <a:spcPct val="115000"/>
              </a:lnSpc>
              <a:spcAft>
                <a:spcPts val="800"/>
              </a:spcAft>
              <a:buNone/>
            </a:pPr>
            <a:r>
              <a:rPr lang="it-IT" sz="2000" b="1" kern="100" dirty="0">
                <a:effectLst/>
                <a:highlight>
                  <a:srgbClr val="00FF00"/>
                </a:highlight>
                <a:latin typeface="Verdana" panose="020B0604030504040204" pitchFamily="34" charset="0"/>
                <a:ea typeface="Verdana" panose="020B0604030504040204" pitchFamily="34" charset="0"/>
                <a:cs typeface="Arial" panose="020B0604020202020204" pitchFamily="34" charset="0"/>
              </a:rPr>
              <a:t>3° momento «DIFFONDERE IL FUOCO DELLA SPERANZA»</a:t>
            </a:r>
            <a:endParaRPr lang="it-IT" sz="2000" kern="100" dirty="0">
              <a:effectLst/>
              <a:highlight>
                <a:srgbClr val="00FF00"/>
              </a:highligh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300" kern="100" dirty="0">
                <a:effectLst/>
                <a:latin typeface="Verdana" panose="020B0604030504040204" pitchFamily="34" charset="0"/>
                <a:ea typeface="Verdana" panose="020B0604030504040204" pitchFamily="34" charset="0"/>
                <a:cs typeface="Arial" panose="020B0604020202020204" pitchFamily="34" charset="0"/>
              </a:rPr>
              <a:t>Cantiamo con le suore francescane dei sacri cuori.</a:t>
            </a:r>
          </a:p>
        </p:txBody>
      </p:sp>
      <p:pic>
        <p:nvPicPr>
          <p:cNvPr id="4" name="Immagine 3" descr="Immagine che contiene testo, menu, Carattere, carta&#10;&#10;Il contenuto generato dall'IA potrebbe non essere corretto.">
            <a:extLst>
              <a:ext uri="{FF2B5EF4-FFF2-40B4-BE49-F238E27FC236}">
                <a16:creationId xmlns:a16="http://schemas.microsoft.com/office/drawing/2014/main" id="{F9313F5A-1763-CF87-5D0D-49D1D1C950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6175" y="1128217"/>
            <a:ext cx="3384376" cy="5527274"/>
          </a:xfrm>
          <a:prstGeom prst="rect">
            <a:avLst/>
          </a:prstGeom>
        </p:spPr>
      </p:pic>
      <p:pic>
        <p:nvPicPr>
          <p:cNvPr id="6" name="Immagine 5" descr="Immagine che contiene testo, menu, lettera, Carattere&#10;&#10;Il contenuto generato dall'IA potrebbe non essere corretto.">
            <a:extLst>
              <a:ext uri="{FF2B5EF4-FFF2-40B4-BE49-F238E27FC236}">
                <a16:creationId xmlns:a16="http://schemas.microsoft.com/office/drawing/2014/main" id="{C6CC8173-760A-A123-3493-78AC4EE1F46C}"/>
              </a:ext>
            </a:extLst>
          </p:cNvPr>
          <p:cNvPicPr>
            <a:picLocks noChangeAspect="1"/>
          </p:cNvPicPr>
          <p:nvPr/>
        </p:nvPicPr>
        <p:blipFill>
          <a:blip r:embed="rId3" cstate="print">
            <a:extLst>
              <a:ext uri="{28A0092B-C50C-407E-A947-70E740481C1C}">
                <a14:useLocalDpi xmlns:a14="http://schemas.microsoft.com/office/drawing/2010/main" val="0"/>
              </a:ext>
            </a:extLst>
          </a:blip>
          <a:srcRect t="3234" b="5107"/>
          <a:stretch>
            <a:fillRect/>
          </a:stretch>
        </p:blipFill>
        <p:spPr>
          <a:xfrm>
            <a:off x="79953" y="1008112"/>
            <a:ext cx="5356143" cy="5661248"/>
          </a:xfrm>
          <a:prstGeom prst="rect">
            <a:avLst/>
          </a:prstGeom>
        </p:spPr>
      </p:pic>
    </p:spTree>
    <p:extLst>
      <p:ext uri="{BB962C8B-B14F-4D97-AF65-F5344CB8AC3E}">
        <p14:creationId xmlns:p14="http://schemas.microsoft.com/office/powerpoint/2010/main" val="3505472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7A223-8F65-A1A1-E232-0E3BBB3FACFA}"/>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CC0278CB-4A63-4D90-D3B1-672AC1CAB362}"/>
              </a:ext>
            </a:extLst>
          </p:cNvPr>
          <p:cNvSpPr txBox="1"/>
          <p:nvPr/>
        </p:nvSpPr>
        <p:spPr>
          <a:xfrm>
            <a:off x="0" y="0"/>
            <a:ext cx="9144000" cy="6433171"/>
          </a:xfrm>
          <a:prstGeom prst="rect">
            <a:avLst/>
          </a:prstGeom>
          <a:noFill/>
        </p:spPr>
        <p:txBody>
          <a:bodyPr wrap="square">
            <a:spAutoFit/>
          </a:bodyPr>
          <a:lstStyle/>
          <a:p>
            <a:pPr algn="ctr">
              <a:lnSpc>
                <a:spcPct val="115000"/>
              </a:lnSpc>
              <a:spcAft>
                <a:spcPts val="800"/>
              </a:spcAft>
              <a:buNone/>
            </a:pPr>
            <a:r>
              <a:rPr lang="it-IT" sz="2000" b="1" kern="100" dirty="0">
                <a:effectLst/>
                <a:highlight>
                  <a:srgbClr val="00FF00"/>
                </a:highlight>
                <a:latin typeface="Verdana" panose="020B0604030504040204" pitchFamily="34" charset="0"/>
                <a:ea typeface="Verdana" panose="020B0604030504040204" pitchFamily="34" charset="0"/>
                <a:cs typeface="Arial" panose="020B0604020202020204" pitchFamily="34" charset="0"/>
              </a:rPr>
              <a:t>3° momento «DIFFONDERE IL FUOCO DELLA SPERANZA»</a:t>
            </a:r>
            <a:endParaRPr lang="it-IT" sz="2000" kern="100" dirty="0">
              <a:effectLst/>
              <a:highlight>
                <a:srgbClr val="00FF00"/>
              </a:highligh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100" kern="100" dirty="0">
                <a:effectLst/>
                <a:latin typeface="Verdana" panose="020B0604030504040204" pitchFamily="34" charset="0"/>
                <a:ea typeface="Verdana" panose="020B0604030504040204" pitchFamily="34" charset="0"/>
                <a:cs typeface="Arial" panose="020B0604020202020204" pitchFamily="34" charset="0"/>
              </a:rPr>
              <a:t>«Seguendo Cristo Signore, i cristiani sono chiamati a trasmettere la Buona Notizia condividendo le concrete condizioni di vita di coloro che incontrano e diventando così portatori e costruttori di speranza. (…) Animate da una speranza così grande, le comunità cristiane possono essere segni di nuova umanità (…) Sta venendo meno, nelle nazioni più avanzate tecnologicamente, la prossimità: siamo tutti interconnessi, ma non siamo in relazione. “invito a compiere le azioni indicate nella Bolla di indizione del Giubileo, con particolare attenzione ai più poveri e deboli, ai malati, agli anziani, agli esclusi dalla società materialista e consumistica. E a farlo con lo stile di Dio: con vicinanza, compassione e tenerezza, curando la relazione personale con i fratelli e le sorelle nella loro concreta situazione. Spesso, allora, saranno loro a insegnarci a vivere con speranza. E attraverso il contatto personale potremo trasmettere l’amore del Cuore compassionevole del Signore».</a:t>
            </a:r>
          </a:p>
          <a:p>
            <a:pPr algn="r">
              <a:lnSpc>
                <a:spcPct val="115000"/>
              </a:lnSpc>
              <a:spcAft>
                <a:spcPts val="800"/>
              </a:spcAft>
              <a:buNone/>
            </a:pPr>
            <a:r>
              <a:rPr lang="it-IT" sz="1300" i="1" kern="100" dirty="0">
                <a:latin typeface="Verdana" panose="020B0604030504040204" pitchFamily="34" charset="0"/>
                <a:ea typeface="Verdana" panose="020B0604030504040204" pitchFamily="34" charset="0"/>
                <a:cs typeface="Arial" panose="020B0604020202020204" pitchFamily="34" charset="0"/>
              </a:rPr>
              <a:t>Messaggio del Papa per la Giornata Missionaria Mondiale 19 Ottobre 2025</a:t>
            </a:r>
            <a:endParaRPr lang="it-IT" sz="1300" i="1" kern="100" dirty="0">
              <a:effectLst/>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65369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BC64D-1629-B6EC-120C-455B993EB6CF}"/>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E68C5BC0-0272-96AA-3898-808073B79EFD}"/>
              </a:ext>
            </a:extLst>
          </p:cNvPr>
          <p:cNvSpPr txBox="1"/>
          <p:nvPr/>
        </p:nvSpPr>
        <p:spPr>
          <a:xfrm>
            <a:off x="0" y="0"/>
            <a:ext cx="9144000" cy="2691891"/>
          </a:xfrm>
          <a:prstGeom prst="rect">
            <a:avLst/>
          </a:prstGeom>
          <a:noFill/>
        </p:spPr>
        <p:txBody>
          <a:bodyPr wrap="square">
            <a:spAutoFit/>
          </a:bodyPr>
          <a:lstStyle/>
          <a:p>
            <a:pPr algn="ctr">
              <a:lnSpc>
                <a:spcPct val="115000"/>
              </a:lnSpc>
              <a:spcAft>
                <a:spcPts val="800"/>
              </a:spcAft>
              <a:buNone/>
            </a:pPr>
            <a:r>
              <a:rPr lang="it-IT" sz="2000" b="1" kern="100" dirty="0">
                <a:effectLst/>
                <a:highlight>
                  <a:srgbClr val="00FF00"/>
                </a:highlight>
                <a:latin typeface="Verdana" panose="020B0604030504040204" pitchFamily="34" charset="0"/>
                <a:ea typeface="Verdana" panose="020B0604030504040204" pitchFamily="34" charset="0"/>
                <a:cs typeface="Arial" panose="020B0604020202020204" pitchFamily="34" charset="0"/>
              </a:rPr>
              <a:t>3° momento «DIFFONDERE IL FUOCO DELLA SPERANZA»</a:t>
            </a:r>
            <a:endParaRPr lang="it-IT" sz="2000" kern="100" dirty="0">
              <a:effectLst/>
              <a:highlight>
                <a:srgbClr val="00FF00"/>
              </a:highligh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300" kern="100" dirty="0">
                <a:effectLst/>
                <a:latin typeface="Verdana" panose="020B0604030504040204" pitchFamily="34" charset="0"/>
                <a:ea typeface="Verdana" panose="020B0604030504040204" pitchFamily="34" charset="0"/>
                <a:cs typeface="Arial" panose="020B0604020202020204" pitchFamily="34" charset="0"/>
              </a:rPr>
              <a:t>Cantiamo con le suore salesiane di san Filippo Smaldone.</a:t>
            </a:r>
          </a:p>
          <a:p>
            <a:pPr algn="ctr">
              <a:lnSpc>
                <a:spcPct val="115000"/>
              </a:lnSpc>
              <a:spcAft>
                <a:spcPts val="800"/>
              </a:spcAft>
              <a:buNone/>
            </a:pPr>
            <a:endParaRPr lang="it-IT" sz="2300" kern="100" dirty="0">
              <a:effectLs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300" kern="100" dirty="0">
                <a:effectLst/>
                <a:latin typeface="Verdana" panose="020B0604030504040204" pitchFamily="34" charset="0"/>
                <a:ea typeface="Verdana" panose="020B0604030504040204" pitchFamily="34" charset="0"/>
                <a:cs typeface="Arial" panose="020B0604020202020204" pitchFamily="34" charset="0"/>
              </a:rPr>
              <a:t>supremo di quanti lungo i secoli portano avanti la missione ricevuta da Dio anche nelle prove estreme».</a:t>
            </a:r>
          </a:p>
          <a:p>
            <a:pPr algn="r">
              <a:lnSpc>
                <a:spcPct val="115000"/>
              </a:lnSpc>
              <a:spcAft>
                <a:spcPts val="800"/>
              </a:spcAft>
              <a:buNone/>
            </a:pPr>
            <a:r>
              <a:rPr lang="it-IT" sz="1300" i="1" kern="100" dirty="0">
                <a:latin typeface="Verdana" panose="020B0604030504040204" pitchFamily="34" charset="0"/>
                <a:ea typeface="Verdana" panose="020B0604030504040204" pitchFamily="34" charset="0"/>
                <a:cs typeface="Arial" panose="020B0604020202020204" pitchFamily="34" charset="0"/>
              </a:rPr>
              <a:t>Messaggio del Papa per la Giornata Missionaria Mondiale 19 Ottobre 2025</a:t>
            </a:r>
            <a:endParaRPr lang="it-IT" sz="1300" i="1" kern="100" dirty="0">
              <a:effectLst/>
              <a:latin typeface="Verdana" panose="020B0604030504040204" pitchFamily="34" charset="0"/>
              <a:ea typeface="Verdana" panose="020B0604030504040204" pitchFamily="34" charset="0"/>
              <a:cs typeface="Arial" panose="020B0604020202020204" pitchFamily="34" charset="0"/>
            </a:endParaRPr>
          </a:p>
        </p:txBody>
      </p:sp>
      <p:pic>
        <p:nvPicPr>
          <p:cNvPr id="4" name="Immagine 3" descr="Immagine che contiene testo, schermata, documento, Carattere&#10;&#10;Il contenuto generato dall'IA potrebbe non essere corretto.">
            <a:extLst>
              <a:ext uri="{FF2B5EF4-FFF2-40B4-BE49-F238E27FC236}">
                <a16:creationId xmlns:a16="http://schemas.microsoft.com/office/drawing/2014/main" id="{8A74DFCF-B990-97D7-4A81-F9E150808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540" y="1484784"/>
            <a:ext cx="8280920" cy="8514184"/>
          </a:xfrm>
          <a:prstGeom prst="rect">
            <a:avLst/>
          </a:prstGeom>
        </p:spPr>
      </p:pic>
    </p:spTree>
    <p:extLst>
      <p:ext uri="{BB962C8B-B14F-4D97-AF65-F5344CB8AC3E}">
        <p14:creationId xmlns:p14="http://schemas.microsoft.com/office/powerpoint/2010/main" val="2009320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BD04B-20D8-B264-DA95-4A9D988D783F}"/>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DBF766D0-3C81-5F1E-D263-88E11A0908F7}"/>
              </a:ext>
            </a:extLst>
          </p:cNvPr>
          <p:cNvSpPr txBox="1"/>
          <p:nvPr/>
        </p:nvSpPr>
        <p:spPr>
          <a:xfrm>
            <a:off x="0" y="0"/>
            <a:ext cx="9144000" cy="2691891"/>
          </a:xfrm>
          <a:prstGeom prst="rect">
            <a:avLst/>
          </a:prstGeom>
          <a:noFill/>
        </p:spPr>
        <p:txBody>
          <a:bodyPr wrap="square">
            <a:spAutoFit/>
          </a:bodyPr>
          <a:lstStyle/>
          <a:p>
            <a:pPr algn="ctr">
              <a:lnSpc>
                <a:spcPct val="115000"/>
              </a:lnSpc>
              <a:spcAft>
                <a:spcPts val="800"/>
              </a:spcAft>
              <a:buNone/>
            </a:pPr>
            <a:r>
              <a:rPr lang="it-IT" sz="2000" b="1" kern="100" dirty="0">
                <a:effectLst/>
                <a:highlight>
                  <a:srgbClr val="00FF00"/>
                </a:highlight>
                <a:latin typeface="Verdana" panose="020B0604030504040204" pitchFamily="34" charset="0"/>
                <a:ea typeface="Verdana" panose="020B0604030504040204" pitchFamily="34" charset="0"/>
                <a:cs typeface="Arial" panose="020B0604020202020204" pitchFamily="34" charset="0"/>
              </a:rPr>
              <a:t>3° momento «DIFFONDERE IL FUOCO DELLA SPERANZA»</a:t>
            </a:r>
            <a:endParaRPr lang="it-IT" sz="2000" kern="100" dirty="0">
              <a:effectLst/>
              <a:highlight>
                <a:srgbClr val="00FF00"/>
              </a:highligh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300" kern="100" dirty="0">
                <a:effectLst/>
                <a:latin typeface="Verdana" panose="020B0604030504040204" pitchFamily="34" charset="0"/>
                <a:ea typeface="Verdana" panose="020B0604030504040204" pitchFamily="34" charset="0"/>
                <a:cs typeface="Arial" panose="020B0604020202020204" pitchFamily="34" charset="0"/>
              </a:rPr>
              <a:t>Cantiamo con le suore salesiane di san Filippo Smaldone.</a:t>
            </a:r>
          </a:p>
          <a:p>
            <a:pPr algn="ctr">
              <a:lnSpc>
                <a:spcPct val="115000"/>
              </a:lnSpc>
              <a:spcAft>
                <a:spcPts val="800"/>
              </a:spcAft>
              <a:buNone/>
            </a:pPr>
            <a:endParaRPr lang="it-IT" sz="2300" kern="100" dirty="0">
              <a:effectLs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300" kern="100" dirty="0">
                <a:effectLst/>
                <a:latin typeface="Verdana" panose="020B0604030504040204" pitchFamily="34" charset="0"/>
                <a:ea typeface="Verdana" panose="020B0604030504040204" pitchFamily="34" charset="0"/>
                <a:cs typeface="Arial" panose="020B0604020202020204" pitchFamily="34" charset="0"/>
              </a:rPr>
              <a:t>supremo di quanti lungo i secoli portano avanti la missione ricevuta da Dio anche nelle prove estreme».</a:t>
            </a:r>
          </a:p>
          <a:p>
            <a:pPr algn="r">
              <a:lnSpc>
                <a:spcPct val="115000"/>
              </a:lnSpc>
              <a:spcAft>
                <a:spcPts val="800"/>
              </a:spcAft>
              <a:buNone/>
            </a:pPr>
            <a:r>
              <a:rPr lang="it-IT" sz="1300" i="1" kern="100" dirty="0">
                <a:latin typeface="Verdana" panose="020B0604030504040204" pitchFamily="34" charset="0"/>
                <a:ea typeface="Verdana" panose="020B0604030504040204" pitchFamily="34" charset="0"/>
                <a:cs typeface="Arial" panose="020B0604020202020204" pitchFamily="34" charset="0"/>
              </a:rPr>
              <a:t>Messaggio del Papa per la Giornata Missionaria Mondiale 19 Ottobre 2025</a:t>
            </a:r>
            <a:endParaRPr lang="it-IT" sz="1300" i="1" kern="100" dirty="0">
              <a:effectLst/>
              <a:latin typeface="Verdana" panose="020B0604030504040204" pitchFamily="34" charset="0"/>
              <a:ea typeface="Verdana" panose="020B0604030504040204" pitchFamily="34" charset="0"/>
              <a:cs typeface="Arial" panose="020B0604020202020204" pitchFamily="34" charset="0"/>
            </a:endParaRPr>
          </a:p>
        </p:txBody>
      </p:sp>
      <p:pic>
        <p:nvPicPr>
          <p:cNvPr id="4" name="Immagine 3" descr="Immagine che contiene testo, schermata, documento, Carattere&#10;&#10;Il contenuto generato dall'IA potrebbe non essere corretto.">
            <a:extLst>
              <a:ext uri="{FF2B5EF4-FFF2-40B4-BE49-F238E27FC236}">
                <a16:creationId xmlns:a16="http://schemas.microsoft.com/office/drawing/2014/main" id="{C8B6CD84-640A-2E4F-1E95-55981700DDC4}"/>
              </a:ext>
            </a:extLst>
          </p:cNvPr>
          <p:cNvPicPr>
            <a:picLocks noChangeAspect="1"/>
          </p:cNvPicPr>
          <p:nvPr/>
        </p:nvPicPr>
        <p:blipFill>
          <a:blip r:embed="rId2">
            <a:extLst>
              <a:ext uri="{28A0092B-C50C-407E-A947-70E740481C1C}">
                <a14:useLocalDpi xmlns:a14="http://schemas.microsoft.com/office/drawing/2010/main" val="0"/>
              </a:ext>
            </a:extLst>
          </a:blip>
          <a:srcRect t="60427"/>
          <a:stretch>
            <a:fillRect/>
          </a:stretch>
        </p:blipFill>
        <p:spPr>
          <a:xfrm>
            <a:off x="0" y="1412776"/>
            <a:ext cx="9114313" cy="3708412"/>
          </a:xfrm>
          <a:prstGeom prst="rect">
            <a:avLst/>
          </a:prstGeom>
        </p:spPr>
      </p:pic>
    </p:spTree>
    <p:extLst>
      <p:ext uri="{BB962C8B-B14F-4D97-AF65-F5344CB8AC3E}">
        <p14:creationId xmlns:p14="http://schemas.microsoft.com/office/powerpoint/2010/main" val="2543814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FA0AD-C0AF-039E-1FB4-C04699123CE7}"/>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50C12060-AA5A-0559-56A6-236D3CD70FCA}"/>
              </a:ext>
            </a:extLst>
          </p:cNvPr>
          <p:cNvSpPr txBox="1"/>
          <p:nvPr/>
        </p:nvSpPr>
        <p:spPr>
          <a:xfrm>
            <a:off x="0" y="0"/>
            <a:ext cx="9144000" cy="6712735"/>
          </a:xfrm>
          <a:prstGeom prst="rect">
            <a:avLst/>
          </a:prstGeom>
          <a:noFill/>
        </p:spPr>
        <p:txBody>
          <a:bodyPr wrap="square">
            <a:spAutoFit/>
          </a:bodyPr>
          <a:lstStyle/>
          <a:p>
            <a:pPr algn="ctr">
              <a:lnSpc>
                <a:spcPct val="115000"/>
              </a:lnSpc>
              <a:spcAft>
                <a:spcPts val="800"/>
              </a:spcAft>
              <a:buNone/>
            </a:pPr>
            <a:r>
              <a:rPr lang="it-IT" sz="2000" b="1" kern="100" dirty="0">
                <a:effectLst/>
                <a:highlight>
                  <a:srgbClr val="00FF00"/>
                </a:highlight>
                <a:latin typeface="Verdana" panose="020B0604030504040204" pitchFamily="34" charset="0"/>
                <a:ea typeface="Verdana" panose="020B0604030504040204" pitchFamily="34" charset="0"/>
                <a:cs typeface="Arial" panose="020B0604020202020204" pitchFamily="34" charset="0"/>
              </a:rPr>
              <a:t>3° momento «DIFFONDERE IL FUOCO DELLA SPERANZA»</a:t>
            </a:r>
            <a:endParaRPr lang="it-IT" sz="2000" kern="100" dirty="0">
              <a:effectLst/>
              <a:highlight>
                <a:srgbClr val="00FF00"/>
              </a:highligh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endParaRPr lang="it-IT" sz="2500" kern="100" dirty="0">
              <a:effectLs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500" kern="100" dirty="0">
                <a:effectLst/>
                <a:latin typeface="Verdana" panose="020B0604030504040204" pitchFamily="34" charset="0"/>
                <a:ea typeface="Verdana" panose="020B0604030504040204" pitchFamily="34" charset="0"/>
                <a:cs typeface="Arial" panose="020B0604020202020204" pitchFamily="34" charset="0"/>
              </a:rPr>
              <a:t>«Davanti all’urgenza della missione oggi, i discepoli di Cristo sono chiamati per primi a formarsi per diventare “artigiani” di speranza e restauratori di un’umanità spesso distratta e infelice. (…) Siamo allora “gente di primavera”, con uno sguardo sempre pieno di speranza da condividere con tutti, perché in Cristo «crediamo e sappiamo che la morte e l’odio non sono le ultime parole sull’esistenza umana (…) Rinnoviamo perciò la missione della speranza a partire dalla preghiera, soprattutto quella fatta con la Parola di Dio e particolarmente con i Salmi, che sono una grande sinfonia il cui compositore è lo Spirito Santo».</a:t>
            </a:r>
          </a:p>
          <a:p>
            <a:pPr algn="r">
              <a:lnSpc>
                <a:spcPct val="115000"/>
              </a:lnSpc>
              <a:spcAft>
                <a:spcPts val="800"/>
              </a:spcAft>
              <a:buNone/>
            </a:pPr>
            <a:r>
              <a:rPr lang="it-IT" sz="1300" i="1" kern="100" dirty="0">
                <a:latin typeface="Verdana" panose="020B0604030504040204" pitchFamily="34" charset="0"/>
                <a:ea typeface="Verdana" panose="020B0604030504040204" pitchFamily="34" charset="0"/>
                <a:cs typeface="Arial" panose="020B0604020202020204" pitchFamily="34" charset="0"/>
              </a:rPr>
              <a:t>Messaggio del Papa per la Giornata Missionaria Mondiale 19 Ottobre 2025</a:t>
            </a:r>
            <a:endParaRPr lang="it-IT" sz="1300" i="1" kern="100" dirty="0">
              <a:effectLst/>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692666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092C3-FB69-8E19-1402-CC3A008E4F6B}"/>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4BDE12A9-8A83-010C-6A8A-51A0C7444344}"/>
              </a:ext>
            </a:extLst>
          </p:cNvPr>
          <p:cNvSpPr txBox="1"/>
          <p:nvPr/>
        </p:nvSpPr>
        <p:spPr>
          <a:xfrm>
            <a:off x="0" y="0"/>
            <a:ext cx="9144000" cy="6485878"/>
          </a:xfrm>
          <a:prstGeom prst="rect">
            <a:avLst/>
          </a:prstGeom>
          <a:noFill/>
        </p:spPr>
        <p:txBody>
          <a:bodyPr wrap="square">
            <a:spAutoFit/>
          </a:bodyPr>
          <a:lstStyle/>
          <a:p>
            <a:pPr algn="ctr">
              <a:lnSpc>
                <a:spcPct val="115000"/>
              </a:lnSpc>
              <a:spcAft>
                <a:spcPts val="800"/>
              </a:spcAft>
              <a:buNone/>
            </a:pPr>
            <a:endParaRPr lang="it-IT" sz="2500" b="1" kern="100" dirty="0">
              <a:effectLst/>
              <a:highlight>
                <a:srgbClr val="FFFF00"/>
              </a:highligh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500" b="1" kern="100" dirty="0">
                <a:effectLst/>
                <a:highlight>
                  <a:srgbClr val="00FF00"/>
                </a:highlight>
                <a:latin typeface="Verdana" panose="020B0604030504040204" pitchFamily="34" charset="0"/>
                <a:ea typeface="Verdana" panose="020B0604030504040204" pitchFamily="34" charset="0"/>
                <a:cs typeface="Arial" panose="020B0604020202020204" pitchFamily="34" charset="0"/>
              </a:rPr>
              <a:t>3° MOMENTO</a:t>
            </a:r>
          </a:p>
          <a:p>
            <a:pPr algn="ctr">
              <a:lnSpc>
                <a:spcPct val="115000"/>
              </a:lnSpc>
              <a:spcAft>
                <a:spcPts val="800"/>
              </a:spcAft>
              <a:buNone/>
            </a:pPr>
            <a:r>
              <a:rPr lang="it-IT" sz="2500" b="1" kern="100" dirty="0">
                <a:effectLst/>
                <a:highlight>
                  <a:srgbClr val="00FF00"/>
                </a:highlight>
                <a:latin typeface="Verdana" panose="020B0604030504040204" pitchFamily="34" charset="0"/>
                <a:ea typeface="Verdana" panose="020B0604030504040204" pitchFamily="34" charset="0"/>
                <a:cs typeface="Arial" panose="020B0604020202020204" pitchFamily="34" charset="0"/>
              </a:rPr>
              <a:t>«DIFFONDERE IL FUOCO DELLA SPERANZA»</a:t>
            </a:r>
            <a:endParaRPr lang="it-IT" sz="2500" kern="100" dirty="0">
              <a:effectLst/>
              <a:highlight>
                <a:srgbClr val="00FF00"/>
              </a:highligh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endParaRPr lang="it-IT" sz="2500" b="1" u="sng" kern="100" dirty="0">
              <a:effectLs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500" b="1" kern="100" dirty="0">
                <a:effectLst/>
                <a:latin typeface="Verdana" panose="020B0604030504040204" pitchFamily="34" charset="0"/>
                <a:ea typeface="Verdana" panose="020B0604030504040204" pitchFamily="34" charset="0"/>
                <a:cs typeface="Arial" panose="020B0604020202020204" pitchFamily="34" charset="0"/>
              </a:rPr>
              <a:t>Accogliamo la testimonianza</a:t>
            </a:r>
          </a:p>
          <a:p>
            <a:pPr algn="ctr">
              <a:lnSpc>
                <a:spcPct val="115000"/>
              </a:lnSpc>
              <a:spcAft>
                <a:spcPts val="800"/>
              </a:spcAft>
              <a:buNone/>
            </a:pPr>
            <a:r>
              <a:rPr lang="it-IT" sz="2500" b="1" kern="100" dirty="0">
                <a:latin typeface="Verdana" panose="020B0604030504040204" pitchFamily="34" charset="0"/>
                <a:ea typeface="Verdana" panose="020B0604030504040204" pitchFamily="34" charset="0"/>
                <a:cs typeface="Arial" panose="020B0604020202020204" pitchFamily="34" charset="0"/>
              </a:rPr>
              <a:t>di don Girolamo, </a:t>
            </a:r>
            <a:r>
              <a:rPr lang="it-IT" sz="2500" b="1" kern="100" dirty="0" err="1">
                <a:latin typeface="Verdana" panose="020B0604030504040204" pitchFamily="34" charset="0"/>
                <a:ea typeface="Verdana" panose="020B0604030504040204" pitchFamily="34" charset="0"/>
                <a:cs typeface="Arial" panose="020B0604020202020204" pitchFamily="34" charset="0"/>
              </a:rPr>
              <a:t>Fidei</a:t>
            </a:r>
            <a:r>
              <a:rPr lang="it-IT" sz="2500" b="1" kern="100" dirty="0">
                <a:latin typeface="Verdana" panose="020B0604030504040204" pitchFamily="34" charset="0"/>
                <a:ea typeface="Verdana" panose="020B0604030504040204" pitchFamily="34" charset="0"/>
                <a:cs typeface="Arial" panose="020B0604020202020204" pitchFamily="34" charset="0"/>
              </a:rPr>
              <a:t> </a:t>
            </a:r>
            <a:r>
              <a:rPr lang="it-IT" sz="2500" b="1" kern="100" dirty="0" err="1">
                <a:latin typeface="Verdana" panose="020B0604030504040204" pitchFamily="34" charset="0"/>
                <a:ea typeface="Verdana" panose="020B0604030504040204" pitchFamily="34" charset="0"/>
                <a:cs typeface="Arial" panose="020B0604020202020204" pitchFamily="34" charset="0"/>
              </a:rPr>
              <a:t>Donum</a:t>
            </a:r>
            <a:endParaRPr lang="it-IT" sz="2500" b="1" kern="100" dirty="0">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500" b="1" kern="100" dirty="0">
                <a:latin typeface="Verdana" panose="020B0604030504040204" pitchFamily="34" charset="0"/>
                <a:ea typeface="Verdana" panose="020B0604030504040204" pitchFamily="34" charset="0"/>
                <a:cs typeface="Arial" panose="020B0604020202020204" pitchFamily="34" charset="0"/>
              </a:rPr>
              <a:t>che dall’India la Diocesi di Trivandrum</a:t>
            </a:r>
          </a:p>
          <a:p>
            <a:pPr algn="ctr">
              <a:lnSpc>
                <a:spcPct val="115000"/>
              </a:lnSpc>
              <a:spcAft>
                <a:spcPts val="800"/>
              </a:spcAft>
              <a:buNone/>
            </a:pPr>
            <a:r>
              <a:rPr lang="it-IT" sz="2500" b="1" kern="100" dirty="0">
                <a:latin typeface="Verdana" panose="020B0604030504040204" pitchFamily="34" charset="0"/>
                <a:ea typeface="Verdana" panose="020B0604030504040204" pitchFamily="34" charset="0"/>
                <a:cs typeface="Arial" panose="020B0604020202020204" pitchFamily="34" charset="0"/>
              </a:rPr>
              <a:t>ha inviato per servire la nostra</a:t>
            </a:r>
          </a:p>
          <a:p>
            <a:pPr algn="ctr">
              <a:lnSpc>
                <a:spcPct val="115000"/>
              </a:lnSpc>
              <a:spcAft>
                <a:spcPts val="800"/>
              </a:spcAft>
              <a:buNone/>
            </a:pPr>
            <a:r>
              <a:rPr lang="it-IT" sz="2500" b="1" kern="100" dirty="0">
                <a:latin typeface="Verdana" panose="020B0604030504040204" pitchFamily="34" charset="0"/>
                <a:ea typeface="Verdana" panose="020B0604030504040204" pitchFamily="34" charset="0"/>
                <a:cs typeface="Arial" panose="020B0604020202020204" pitchFamily="34" charset="0"/>
              </a:rPr>
              <a:t>realtà diocesana.</a:t>
            </a:r>
          </a:p>
          <a:p>
            <a:pPr algn="ctr">
              <a:lnSpc>
                <a:spcPct val="115000"/>
              </a:lnSpc>
              <a:spcAft>
                <a:spcPts val="800"/>
              </a:spcAft>
              <a:buNone/>
            </a:pPr>
            <a:r>
              <a:rPr lang="it-IT" sz="2500" b="1" kern="100" dirty="0">
                <a:latin typeface="Verdana" panose="020B0604030504040204" pitchFamily="34" charset="0"/>
                <a:ea typeface="Verdana" panose="020B0604030504040204" pitchFamily="34" charset="0"/>
                <a:cs typeface="Arial" panose="020B0604020202020204" pitchFamily="34" charset="0"/>
              </a:rPr>
              <a:t>Attualmente è in servizio </a:t>
            </a:r>
          </a:p>
          <a:p>
            <a:pPr algn="ctr">
              <a:lnSpc>
                <a:spcPct val="115000"/>
              </a:lnSpc>
              <a:spcAft>
                <a:spcPts val="800"/>
              </a:spcAft>
              <a:buNone/>
            </a:pPr>
            <a:r>
              <a:rPr lang="it-IT" sz="2500" b="1" kern="100" dirty="0">
                <a:latin typeface="Verdana" panose="020B0604030504040204" pitchFamily="34" charset="0"/>
                <a:ea typeface="Verdana" panose="020B0604030504040204" pitchFamily="34" charset="0"/>
                <a:cs typeface="Arial" panose="020B0604020202020204" pitchFamily="34" charset="0"/>
              </a:rPr>
              <a:t>presso la comunità de Le Forna in Ponza.</a:t>
            </a:r>
          </a:p>
          <a:p>
            <a:pPr algn="ctr">
              <a:lnSpc>
                <a:spcPct val="115000"/>
              </a:lnSpc>
              <a:spcAft>
                <a:spcPts val="800"/>
              </a:spcAft>
              <a:buNone/>
            </a:pPr>
            <a:endParaRPr lang="it-IT" sz="2500" b="1" kern="100" dirty="0">
              <a:effectLst/>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524568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88992606-6EE6-1001-D726-0DFBE1597AA1}"/>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D02DAB73-6943-E239-972E-946489FF60CF}"/>
              </a:ext>
            </a:extLst>
          </p:cNvPr>
          <p:cNvSpPr/>
          <p:nvPr/>
        </p:nvSpPr>
        <p:spPr>
          <a:xfrm>
            <a:off x="-26379" y="3650248"/>
            <a:ext cx="4310347" cy="193899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Raccendere</a:t>
            </a:r>
          </a:p>
          <a:p>
            <a:pPr algn="ctr"/>
            <a:r>
              <a:rPr lang="it-IT"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 SPERANZA</a:t>
            </a:r>
            <a:endParaRPr lang="it-IT"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Immagine 2" descr="Immagine che contiene testo, grafica, Elementi grafici, clipart&#10;&#10;Il contenuto generato dall'IA potrebbe non essere corretto.">
            <a:extLst>
              <a:ext uri="{FF2B5EF4-FFF2-40B4-BE49-F238E27FC236}">
                <a16:creationId xmlns:a16="http://schemas.microsoft.com/office/drawing/2014/main" id="{14A316DD-E382-A815-D0ED-39A4C26636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47" y="0"/>
            <a:ext cx="2150176" cy="2564904"/>
          </a:xfrm>
          <a:prstGeom prst="rect">
            <a:avLst/>
          </a:prstGeom>
        </p:spPr>
      </p:pic>
      <p:pic>
        <p:nvPicPr>
          <p:cNvPr id="8" name="Immagine 7" descr="Immagine che contiene testo, Viso umano, vestiti, uomo&#10;&#10;Il contenuto generato dall'IA potrebbe non essere corretto.">
            <a:extLst>
              <a:ext uri="{FF2B5EF4-FFF2-40B4-BE49-F238E27FC236}">
                <a16:creationId xmlns:a16="http://schemas.microsoft.com/office/drawing/2014/main" id="{15C5F979-CF69-3978-2374-F5C40C2106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6227" y="0"/>
            <a:ext cx="4848301" cy="6858000"/>
          </a:xfrm>
          <a:prstGeom prst="rect">
            <a:avLst/>
          </a:prstGeom>
        </p:spPr>
      </p:pic>
    </p:spTree>
    <p:extLst>
      <p:ext uri="{BB962C8B-B14F-4D97-AF65-F5344CB8AC3E}">
        <p14:creationId xmlns:p14="http://schemas.microsoft.com/office/powerpoint/2010/main" val="2911410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BDEF0-672B-BA23-E568-8771FB13B4D6}"/>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E4F255E7-4387-EEA9-379A-C0D57E95BF47}"/>
              </a:ext>
            </a:extLst>
          </p:cNvPr>
          <p:cNvSpPr txBox="1"/>
          <p:nvPr/>
        </p:nvSpPr>
        <p:spPr>
          <a:xfrm>
            <a:off x="0" y="0"/>
            <a:ext cx="9144000" cy="2046009"/>
          </a:xfrm>
          <a:prstGeom prst="rect">
            <a:avLst/>
          </a:prstGeom>
          <a:noFill/>
        </p:spPr>
        <p:txBody>
          <a:bodyPr wrap="square">
            <a:spAutoFit/>
          </a:bodyPr>
          <a:lstStyle/>
          <a:p>
            <a:pPr algn="ctr">
              <a:lnSpc>
                <a:spcPct val="115000"/>
              </a:lnSpc>
              <a:spcAft>
                <a:spcPts val="800"/>
              </a:spcAft>
              <a:buNone/>
            </a:pPr>
            <a:endParaRPr lang="it-IT" sz="2500" b="1" kern="100" dirty="0">
              <a:effectLst/>
              <a:highlight>
                <a:srgbClr val="FFFF00"/>
              </a:highligh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500" b="1" kern="100" dirty="0">
                <a:effectLst/>
                <a:highlight>
                  <a:srgbClr val="00FF00"/>
                </a:highlight>
                <a:latin typeface="Verdana" panose="020B0604030504040204" pitchFamily="34" charset="0"/>
                <a:ea typeface="Verdana" panose="020B0604030504040204" pitchFamily="34" charset="0"/>
                <a:cs typeface="Arial" panose="020B0604020202020204" pitchFamily="34" charset="0"/>
              </a:rPr>
              <a:t>3° MOMENTO</a:t>
            </a:r>
          </a:p>
          <a:p>
            <a:pPr algn="ctr">
              <a:lnSpc>
                <a:spcPct val="115000"/>
              </a:lnSpc>
              <a:spcAft>
                <a:spcPts val="800"/>
              </a:spcAft>
              <a:buNone/>
            </a:pPr>
            <a:r>
              <a:rPr lang="it-IT" sz="2500" b="1" kern="100" dirty="0">
                <a:effectLst/>
                <a:highlight>
                  <a:srgbClr val="00FF00"/>
                </a:highlight>
                <a:latin typeface="Verdana" panose="020B0604030504040204" pitchFamily="34" charset="0"/>
                <a:ea typeface="Verdana" panose="020B0604030504040204" pitchFamily="34" charset="0"/>
                <a:cs typeface="Arial" panose="020B0604020202020204" pitchFamily="34" charset="0"/>
              </a:rPr>
              <a:t>«DIFFONDERE IL FUOCO DELLA SPERANZA»</a:t>
            </a:r>
            <a:endParaRPr lang="it-IT" sz="2500" kern="100" dirty="0">
              <a:effectLst/>
              <a:highlight>
                <a:srgbClr val="00FF00"/>
              </a:highligh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endParaRPr lang="it-IT" sz="2000" b="1" kern="100" dirty="0">
              <a:latin typeface="Verdana" panose="020B0604030504040204" pitchFamily="34" charset="0"/>
              <a:ea typeface="Verdana" panose="020B060403050404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id="{436FCAD7-9CCF-028D-1757-80E7D846A2C8}"/>
              </a:ext>
            </a:extLst>
          </p:cNvPr>
          <p:cNvSpPr txBox="1"/>
          <p:nvPr/>
        </p:nvSpPr>
        <p:spPr>
          <a:xfrm>
            <a:off x="251520" y="2132856"/>
            <a:ext cx="5256584" cy="4247317"/>
          </a:xfrm>
          <a:prstGeom prst="rect">
            <a:avLst/>
          </a:prstGeom>
          <a:noFill/>
        </p:spPr>
        <p:txBody>
          <a:bodyPr wrap="square">
            <a:spAutoFit/>
          </a:bodyPr>
          <a:lstStyle/>
          <a:p>
            <a:r>
              <a:rPr lang="it-IT" sz="3000" dirty="0" err="1"/>
              <a:t>Silayan</a:t>
            </a:r>
            <a:r>
              <a:rPr lang="it-IT" sz="3000" dirty="0"/>
              <a:t> </a:t>
            </a:r>
            <a:r>
              <a:rPr lang="it-IT" sz="3000" dirty="0" err="1"/>
              <a:t>at</a:t>
            </a:r>
            <a:r>
              <a:rPr lang="it-IT" sz="3000" dirty="0"/>
              <a:t> </a:t>
            </a:r>
            <a:r>
              <a:rPr lang="it-IT" sz="3000" dirty="0" err="1"/>
              <a:t>bigyan</a:t>
            </a:r>
            <a:r>
              <a:rPr lang="it-IT" sz="3000" dirty="0"/>
              <a:t> ng </a:t>
            </a:r>
            <a:r>
              <a:rPr lang="it-IT" sz="3000" dirty="0" err="1"/>
              <a:t>pag-asa</a:t>
            </a:r>
            <a:endParaRPr lang="it-IT" sz="3000" dirty="0"/>
          </a:p>
          <a:p>
            <a:r>
              <a:rPr lang="it-IT" sz="3000" dirty="0" err="1"/>
              <a:t>pagmamahal</a:t>
            </a:r>
            <a:r>
              <a:rPr lang="it-IT" sz="3000" dirty="0"/>
              <a:t> </a:t>
            </a:r>
            <a:r>
              <a:rPr lang="it-IT" sz="3000" dirty="0" err="1"/>
              <a:t>pusong</a:t>
            </a:r>
            <a:r>
              <a:rPr lang="it-IT" sz="3000" dirty="0"/>
              <a:t> </a:t>
            </a:r>
            <a:r>
              <a:rPr lang="it-IT" sz="3000" dirty="0" err="1"/>
              <a:t>nagdurusa</a:t>
            </a:r>
            <a:endParaRPr lang="it-IT" sz="3000" dirty="0"/>
          </a:p>
          <a:p>
            <a:r>
              <a:rPr lang="it-IT" sz="3000" dirty="0" err="1"/>
              <a:t>iwasan</a:t>
            </a:r>
            <a:r>
              <a:rPr lang="it-IT" sz="3000" dirty="0"/>
              <a:t> </a:t>
            </a:r>
            <a:r>
              <a:rPr lang="it-IT" sz="3000" dirty="0" err="1"/>
              <a:t>ang</a:t>
            </a:r>
            <a:r>
              <a:rPr lang="it-IT" sz="3000" dirty="0"/>
              <a:t> </a:t>
            </a:r>
            <a:r>
              <a:rPr lang="it-IT" sz="3000" dirty="0" err="1"/>
              <a:t>pag-aalinlangan</a:t>
            </a:r>
            <a:endParaRPr lang="it-IT" sz="3000" dirty="0"/>
          </a:p>
          <a:p>
            <a:r>
              <a:rPr lang="it-IT" sz="3000" dirty="0" err="1"/>
              <a:t>lahat</a:t>
            </a:r>
            <a:r>
              <a:rPr lang="it-IT" sz="3000" dirty="0"/>
              <a:t> ng </a:t>
            </a:r>
            <a:r>
              <a:rPr lang="it-IT" sz="3000" dirty="0" err="1"/>
              <a:t>araw</a:t>
            </a:r>
            <a:r>
              <a:rPr lang="it-IT" sz="3000" dirty="0"/>
              <a:t> </a:t>
            </a:r>
            <a:r>
              <a:rPr lang="it-IT" sz="3000" dirty="0" err="1"/>
              <a:t>kita'y</a:t>
            </a:r>
            <a:r>
              <a:rPr lang="it-IT" sz="3000" dirty="0"/>
              <a:t> </a:t>
            </a:r>
            <a:r>
              <a:rPr lang="it-IT" sz="3000" dirty="0" err="1"/>
              <a:t>mamahalin</a:t>
            </a:r>
            <a:r>
              <a:rPr lang="it-IT" sz="3000" dirty="0"/>
              <a:t> </a:t>
            </a:r>
          </a:p>
          <a:p>
            <a:endParaRPr lang="it-IT" sz="3000" dirty="0"/>
          </a:p>
          <a:p>
            <a:r>
              <a:rPr lang="it-IT" sz="3000" dirty="0"/>
              <a:t>Sa labi ng </a:t>
            </a:r>
            <a:r>
              <a:rPr lang="it-IT" sz="3000" dirty="0" err="1"/>
              <a:t>imbing</a:t>
            </a:r>
            <a:r>
              <a:rPr lang="it-IT" sz="3000" dirty="0"/>
              <a:t> </a:t>
            </a:r>
            <a:r>
              <a:rPr lang="it-IT" sz="3000" dirty="0" err="1"/>
              <a:t>kamatayan</a:t>
            </a:r>
            <a:endParaRPr lang="it-IT" sz="3000" dirty="0"/>
          </a:p>
          <a:p>
            <a:r>
              <a:rPr lang="it-IT" sz="3000" dirty="0" err="1"/>
              <a:t>itangi</a:t>
            </a:r>
            <a:r>
              <a:rPr lang="it-IT" sz="3000" dirty="0"/>
              <a:t> </a:t>
            </a:r>
            <a:r>
              <a:rPr lang="it-IT" sz="3000" dirty="0" err="1"/>
              <a:t>yaring</a:t>
            </a:r>
            <a:r>
              <a:rPr lang="it-IT" sz="3000" dirty="0"/>
              <a:t> </a:t>
            </a:r>
            <a:r>
              <a:rPr lang="it-IT" sz="3000" dirty="0" err="1"/>
              <a:t>pagmamahal</a:t>
            </a:r>
            <a:endParaRPr lang="it-IT" sz="3000" dirty="0"/>
          </a:p>
          <a:p>
            <a:r>
              <a:rPr lang="it-IT" sz="3000" dirty="0" err="1"/>
              <a:t>tulutan</a:t>
            </a:r>
            <a:r>
              <a:rPr lang="it-IT" sz="3000" dirty="0"/>
              <a:t> </a:t>
            </a:r>
            <a:r>
              <a:rPr lang="it-IT" sz="3000" dirty="0" err="1"/>
              <a:t>magtapat</a:t>
            </a:r>
            <a:r>
              <a:rPr lang="it-IT" sz="3000" dirty="0"/>
              <a:t> </a:t>
            </a:r>
            <a:r>
              <a:rPr lang="it-IT" sz="3000" dirty="0" err="1"/>
              <a:t>sayo</a:t>
            </a:r>
            <a:r>
              <a:rPr lang="it-IT" sz="3000" dirty="0"/>
              <a:t> </a:t>
            </a:r>
            <a:r>
              <a:rPr lang="it-IT" sz="3000" dirty="0" err="1"/>
              <a:t>hirang</a:t>
            </a:r>
            <a:endParaRPr lang="it-IT" sz="3000" dirty="0"/>
          </a:p>
          <a:p>
            <a:r>
              <a:rPr lang="it-IT" sz="3000" dirty="0" err="1"/>
              <a:t>lahat</a:t>
            </a:r>
            <a:r>
              <a:rPr lang="it-IT" sz="3000" dirty="0"/>
              <a:t> ng </a:t>
            </a:r>
            <a:r>
              <a:rPr lang="it-IT" sz="3000" dirty="0" err="1"/>
              <a:t>araw</a:t>
            </a:r>
            <a:r>
              <a:rPr lang="it-IT" sz="3000" dirty="0"/>
              <a:t> </a:t>
            </a:r>
            <a:r>
              <a:rPr lang="it-IT" sz="3000" dirty="0" err="1"/>
              <a:t>kitay</a:t>
            </a:r>
            <a:r>
              <a:rPr lang="it-IT" sz="3000" dirty="0"/>
              <a:t>' </a:t>
            </a:r>
            <a:r>
              <a:rPr lang="it-IT" sz="3000" dirty="0" err="1"/>
              <a:t>mamahalin</a:t>
            </a:r>
            <a:endParaRPr lang="it-IT" sz="3000" dirty="0"/>
          </a:p>
        </p:txBody>
      </p:sp>
      <p:sp>
        <p:nvSpPr>
          <p:cNvPr id="5" name="CasellaDiTesto 4">
            <a:extLst>
              <a:ext uri="{FF2B5EF4-FFF2-40B4-BE49-F238E27FC236}">
                <a16:creationId xmlns:a16="http://schemas.microsoft.com/office/drawing/2014/main" id="{6362DC25-F427-01F0-7323-E714964093CE}"/>
              </a:ext>
            </a:extLst>
          </p:cNvPr>
          <p:cNvSpPr txBox="1"/>
          <p:nvPr/>
        </p:nvSpPr>
        <p:spPr>
          <a:xfrm>
            <a:off x="5506676" y="2759437"/>
            <a:ext cx="3529820" cy="3816429"/>
          </a:xfrm>
          <a:prstGeom prst="rect">
            <a:avLst/>
          </a:prstGeom>
          <a:noFill/>
        </p:spPr>
        <p:txBody>
          <a:bodyPr wrap="square">
            <a:spAutoFit/>
          </a:bodyPr>
          <a:lstStyle/>
          <a:p>
            <a:r>
              <a:rPr lang="it-IT" sz="2200" dirty="0"/>
              <a:t>Risplendi e dona speranza</a:t>
            </a:r>
          </a:p>
          <a:p>
            <a:r>
              <a:rPr lang="it-IT" sz="2200" dirty="0"/>
              <a:t>Amore, un cuore sofferente</a:t>
            </a:r>
          </a:p>
          <a:p>
            <a:r>
              <a:rPr lang="it-IT" sz="2200" dirty="0"/>
              <a:t>Evita i dubbi</a:t>
            </a:r>
          </a:p>
          <a:p>
            <a:r>
              <a:rPr lang="it-IT" sz="2200" dirty="0"/>
              <a:t>Ti amerò tutto il giorno</a:t>
            </a:r>
          </a:p>
          <a:p>
            <a:r>
              <a:rPr lang="it-IT" sz="2200" dirty="0"/>
              <a:t>Sull'orlo della morte</a:t>
            </a:r>
          </a:p>
          <a:p>
            <a:endParaRPr lang="it-IT" sz="2200" dirty="0"/>
          </a:p>
          <a:p>
            <a:r>
              <a:rPr lang="it-IT" sz="2200" dirty="0"/>
              <a:t>Mantieni </a:t>
            </a:r>
          </a:p>
          <a:p>
            <a:r>
              <a:rPr lang="it-IT" sz="2200" dirty="0"/>
              <a:t>questo amore speciale</a:t>
            </a:r>
          </a:p>
          <a:p>
            <a:r>
              <a:rPr lang="it-IT" sz="2200" dirty="0"/>
              <a:t>Lascia che ti confessi, </a:t>
            </a:r>
          </a:p>
          <a:p>
            <a:r>
              <a:rPr lang="it-IT" sz="2200" dirty="0"/>
              <a:t>mio ​​prescelto</a:t>
            </a:r>
          </a:p>
          <a:p>
            <a:r>
              <a:rPr lang="it-IT" sz="2200" dirty="0"/>
              <a:t>Ti amerò tutto il giorno</a:t>
            </a:r>
          </a:p>
        </p:txBody>
      </p:sp>
    </p:spTree>
    <p:extLst>
      <p:ext uri="{BB962C8B-B14F-4D97-AF65-F5344CB8AC3E}">
        <p14:creationId xmlns:p14="http://schemas.microsoft.com/office/powerpoint/2010/main" val="753217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D01B4-4DEA-4F4C-0A4E-89CB3AE4DA1A}"/>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3298362F-BC21-B306-37A8-8D54C84AE35C}"/>
              </a:ext>
            </a:extLst>
          </p:cNvPr>
          <p:cNvSpPr txBox="1"/>
          <p:nvPr/>
        </p:nvSpPr>
        <p:spPr>
          <a:xfrm>
            <a:off x="0" y="0"/>
            <a:ext cx="9144000" cy="6498510"/>
          </a:xfrm>
          <a:prstGeom prst="rect">
            <a:avLst/>
          </a:prstGeom>
          <a:noFill/>
        </p:spPr>
        <p:txBody>
          <a:bodyPr wrap="square">
            <a:spAutoFit/>
          </a:bodyPr>
          <a:lstStyle/>
          <a:p>
            <a:pPr algn="ctr">
              <a:lnSpc>
                <a:spcPct val="115000"/>
              </a:lnSpc>
              <a:spcAft>
                <a:spcPts val="800"/>
              </a:spcAft>
              <a:buNone/>
            </a:pPr>
            <a:endParaRPr lang="it-IT" sz="2500" b="1" kern="100" dirty="0">
              <a:effectLst/>
              <a:highlight>
                <a:srgbClr val="FFFF00"/>
              </a:highligh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500" b="1" kern="100" dirty="0">
                <a:effectLst/>
                <a:highlight>
                  <a:srgbClr val="00FF00"/>
                </a:highlight>
                <a:latin typeface="Verdana" panose="020B0604030504040204" pitchFamily="34" charset="0"/>
                <a:ea typeface="Verdana" panose="020B0604030504040204" pitchFamily="34" charset="0"/>
                <a:cs typeface="Arial" panose="020B0604020202020204" pitchFamily="34" charset="0"/>
              </a:rPr>
              <a:t>3° MOMENTO</a:t>
            </a:r>
          </a:p>
          <a:p>
            <a:pPr algn="ctr">
              <a:lnSpc>
                <a:spcPct val="115000"/>
              </a:lnSpc>
              <a:spcAft>
                <a:spcPts val="800"/>
              </a:spcAft>
              <a:buNone/>
            </a:pPr>
            <a:r>
              <a:rPr lang="it-IT" sz="2500" b="1" kern="100" dirty="0">
                <a:effectLst/>
                <a:highlight>
                  <a:srgbClr val="00FF00"/>
                </a:highlight>
                <a:latin typeface="Verdana" panose="020B0604030504040204" pitchFamily="34" charset="0"/>
                <a:ea typeface="Verdana" panose="020B0604030504040204" pitchFamily="34" charset="0"/>
                <a:cs typeface="Arial" panose="020B0604020202020204" pitchFamily="34" charset="0"/>
              </a:rPr>
              <a:t>«DIFFONDERE IL FUOCO DELLA SPERANZA»</a:t>
            </a:r>
            <a:endParaRPr lang="it-IT" sz="2500" kern="100" dirty="0">
              <a:effectLst/>
              <a:highlight>
                <a:srgbClr val="00FF00"/>
              </a:highligh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000" kern="100" dirty="0">
                <a:effectLst/>
                <a:latin typeface="Verdana" panose="020B0604030504040204" pitchFamily="34" charset="0"/>
                <a:ea typeface="Verdana" panose="020B0604030504040204" pitchFamily="34" charset="0"/>
                <a:cs typeface="Arial" panose="020B0604020202020204" pitchFamily="34" charset="0"/>
              </a:rPr>
              <a:t>La Parola e le parole che abbiamo ascoltato, la preghiera che ci ha animato, l’impegno a porre nella vita gesti concreti di amore, di carità, di riconciliazione e pace, che fanno crescere la speranza, sono semi da diffondere nella nostra comunità, nella nostra società, nel mondo intero. Ricevete a nome della Chiesa di Gaeta il materiale dell’animazione missionaria che dovrete diffondere nelle vostre comunità parrocchiali. Custodite nel segno della lampada la luce che questa sera abbiamo acceso per 14 realtà del nostro mondo.</a:t>
            </a:r>
          </a:p>
          <a:p>
            <a:pPr algn="ctr">
              <a:lnSpc>
                <a:spcPct val="115000"/>
              </a:lnSpc>
              <a:spcAft>
                <a:spcPts val="800"/>
              </a:spcAft>
              <a:buNone/>
            </a:pPr>
            <a:r>
              <a:rPr lang="it-IT" sz="2000" kern="100" dirty="0">
                <a:effectLst/>
                <a:latin typeface="Verdana" panose="020B0604030504040204" pitchFamily="34" charset="0"/>
                <a:ea typeface="Verdana" panose="020B0604030504040204" pitchFamily="34" charset="0"/>
                <a:cs typeface="Arial" panose="020B0604020202020204" pitchFamily="34" charset="0"/>
              </a:rPr>
              <a:t>Signore, tu semini la speranza nelle nostre famiglie, nella comunità e ci inviti a diffonderla nel mondo, vicino e lontano. Lo possiamo fare solo uniti a Te, sentendoci Tua famiglia, per questo ci uniamo a te con la preghiera insegnata da Tuo Figlio e nostro Fratello Gesù: </a:t>
            </a:r>
          </a:p>
          <a:p>
            <a:pPr algn="ctr">
              <a:lnSpc>
                <a:spcPct val="115000"/>
              </a:lnSpc>
              <a:spcAft>
                <a:spcPts val="800"/>
              </a:spcAft>
              <a:buNone/>
            </a:pPr>
            <a:r>
              <a:rPr lang="it-IT" sz="2000" b="1" kern="100" dirty="0">
                <a:latin typeface="Verdana" panose="020B0604030504040204" pitchFamily="34" charset="0"/>
                <a:ea typeface="Verdana" panose="020B0604030504040204" pitchFamily="34" charset="0"/>
                <a:cs typeface="Arial" panose="020B0604020202020204" pitchFamily="34" charset="0"/>
              </a:rPr>
              <a:t>Padre nostro…</a:t>
            </a:r>
            <a:endParaRPr lang="it-IT" sz="2000" b="1" kern="100" dirty="0">
              <a:effectLst/>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570652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CB24A-8174-5B75-8FF4-C32AA0572FAD}"/>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A2E86A23-A291-BD94-C388-C92E1E7CF3D3}"/>
              </a:ext>
            </a:extLst>
          </p:cNvPr>
          <p:cNvSpPr txBox="1"/>
          <p:nvPr/>
        </p:nvSpPr>
        <p:spPr>
          <a:xfrm>
            <a:off x="0" y="0"/>
            <a:ext cx="9144000" cy="6827510"/>
          </a:xfrm>
          <a:prstGeom prst="rect">
            <a:avLst/>
          </a:prstGeom>
          <a:noFill/>
        </p:spPr>
        <p:txBody>
          <a:bodyPr wrap="square">
            <a:spAutoFit/>
          </a:bodyPr>
          <a:lstStyle/>
          <a:p>
            <a:pPr algn="ctr">
              <a:lnSpc>
                <a:spcPct val="115000"/>
              </a:lnSpc>
              <a:spcAft>
                <a:spcPts val="800"/>
              </a:spcAft>
              <a:buNone/>
            </a:pPr>
            <a:r>
              <a:rPr lang="it-IT" sz="2000" b="1" kern="100" dirty="0">
                <a:effectLst/>
                <a:highlight>
                  <a:srgbClr val="00FF00"/>
                </a:highlight>
                <a:latin typeface="Verdana" panose="020B0604030504040204" pitchFamily="34" charset="0"/>
                <a:ea typeface="Verdana" panose="020B0604030504040204" pitchFamily="34" charset="0"/>
                <a:cs typeface="Arial" panose="020B0604020202020204" pitchFamily="34" charset="0"/>
              </a:rPr>
              <a:t>3° momento «DIFFONDERE IL FUOCO DELLA SPERANZA»</a:t>
            </a:r>
            <a:endParaRPr lang="it-IT" sz="2000" kern="100" dirty="0">
              <a:effectLst/>
              <a:highlight>
                <a:srgbClr val="00FF00"/>
              </a:highlight>
              <a:latin typeface="Verdana" panose="020B0604030504040204" pitchFamily="34" charset="0"/>
              <a:ea typeface="Verdana" panose="020B0604030504040204" pitchFamily="34" charset="0"/>
              <a:cs typeface="Arial" panose="020B0604020202020204" pitchFamily="34" charset="0"/>
            </a:endParaRPr>
          </a:p>
          <a:p>
            <a:pPr algn="ctr">
              <a:buNone/>
            </a:pPr>
            <a:r>
              <a:rPr lang="it-IT" sz="2400" kern="100" dirty="0">
                <a:latin typeface="Verdana" panose="020B0604030504040204" pitchFamily="34" charset="0"/>
                <a:ea typeface="Verdana" panose="020B0604030504040204" pitchFamily="34" charset="0"/>
                <a:cs typeface="Arial" panose="020B0604020202020204" pitchFamily="34" charset="0"/>
              </a:rPr>
              <a:t>Padre che sei nei cieli, </a:t>
            </a:r>
          </a:p>
          <a:p>
            <a:pPr algn="ctr">
              <a:buNone/>
            </a:pPr>
            <a:r>
              <a:rPr lang="it-IT" sz="2400" kern="100" dirty="0">
                <a:latin typeface="Verdana" panose="020B0604030504040204" pitchFamily="34" charset="0"/>
                <a:ea typeface="Verdana" panose="020B0604030504040204" pitchFamily="34" charset="0"/>
                <a:cs typeface="Arial" panose="020B0604020202020204" pitchFamily="34" charset="0"/>
              </a:rPr>
              <a:t>la fede che ci hai donato nel tuo figlio Gesù Cristo, </a:t>
            </a:r>
          </a:p>
          <a:p>
            <a:pPr algn="ctr">
              <a:buNone/>
            </a:pPr>
            <a:r>
              <a:rPr lang="it-IT" sz="2400" kern="100" dirty="0">
                <a:latin typeface="Verdana" panose="020B0604030504040204" pitchFamily="34" charset="0"/>
                <a:ea typeface="Verdana" panose="020B0604030504040204" pitchFamily="34" charset="0"/>
                <a:cs typeface="Arial" panose="020B0604020202020204" pitchFamily="34" charset="0"/>
              </a:rPr>
              <a:t>nostro fratello, e la fiamma di carità </a:t>
            </a:r>
          </a:p>
          <a:p>
            <a:pPr algn="ctr">
              <a:buNone/>
            </a:pPr>
            <a:r>
              <a:rPr lang="it-IT" sz="2400" kern="100" dirty="0">
                <a:latin typeface="Verdana" panose="020B0604030504040204" pitchFamily="34" charset="0"/>
                <a:ea typeface="Verdana" panose="020B0604030504040204" pitchFamily="34" charset="0"/>
                <a:cs typeface="Arial" panose="020B0604020202020204" pitchFamily="34" charset="0"/>
              </a:rPr>
              <a:t>effusa nei nostri cuori dallo Spirito Santo, </a:t>
            </a:r>
          </a:p>
          <a:p>
            <a:pPr algn="ctr">
              <a:buNone/>
            </a:pPr>
            <a:r>
              <a:rPr lang="it-IT" sz="2400" kern="100" dirty="0">
                <a:latin typeface="Verdana" panose="020B0604030504040204" pitchFamily="34" charset="0"/>
                <a:ea typeface="Verdana" panose="020B0604030504040204" pitchFamily="34" charset="0"/>
                <a:cs typeface="Arial" panose="020B0604020202020204" pitchFamily="34" charset="0"/>
              </a:rPr>
              <a:t>ridestino in noi la beata speranza </a:t>
            </a:r>
          </a:p>
          <a:p>
            <a:pPr algn="ctr">
              <a:buNone/>
            </a:pPr>
            <a:r>
              <a:rPr lang="it-IT" sz="2400" kern="100" dirty="0">
                <a:latin typeface="Verdana" panose="020B0604030504040204" pitchFamily="34" charset="0"/>
                <a:ea typeface="Verdana" panose="020B0604030504040204" pitchFamily="34" charset="0"/>
                <a:cs typeface="Arial" panose="020B0604020202020204" pitchFamily="34" charset="0"/>
              </a:rPr>
              <a:t>per l’avvento del tuo Regno.</a:t>
            </a:r>
          </a:p>
          <a:p>
            <a:pPr algn="ctr">
              <a:buNone/>
            </a:pPr>
            <a:r>
              <a:rPr lang="it-IT" sz="2400" kern="100" dirty="0">
                <a:latin typeface="Verdana" panose="020B0604030504040204" pitchFamily="34" charset="0"/>
                <a:ea typeface="Verdana" panose="020B0604030504040204" pitchFamily="34" charset="0"/>
                <a:cs typeface="Arial" panose="020B0604020202020204" pitchFamily="34" charset="0"/>
              </a:rPr>
              <a:t>La tua grazia ci trasformi in </a:t>
            </a:r>
          </a:p>
          <a:p>
            <a:pPr algn="ctr">
              <a:buNone/>
            </a:pPr>
            <a:r>
              <a:rPr lang="it-IT" sz="2400" kern="100" dirty="0">
                <a:latin typeface="Verdana" panose="020B0604030504040204" pitchFamily="34" charset="0"/>
                <a:ea typeface="Verdana" panose="020B0604030504040204" pitchFamily="34" charset="0"/>
                <a:cs typeface="Arial" panose="020B0604020202020204" pitchFamily="34" charset="0"/>
              </a:rPr>
              <a:t>coltivatori operosi dei semi evangelici </a:t>
            </a:r>
          </a:p>
          <a:p>
            <a:pPr algn="ctr">
              <a:buNone/>
            </a:pPr>
            <a:r>
              <a:rPr lang="it-IT" sz="2400" kern="100" dirty="0">
                <a:latin typeface="Verdana" panose="020B0604030504040204" pitchFamily="34" charset="0"/>
                <a:ea typeface="Verdana" panose="020B0604030504040204" pitchFamily="34" charset="0"/>
                <a:cs typeface="Arial" panose="020B0604020202020204" pitchFamily="34" charset="0"/>
              </a:rPr>
              <a:t>che facciano lievitare l’umanità ed il cosmo</a:t>
            </a:r>
          </a:p>
          <a:p>
            <a:pPr algn="ctr">
              <a:buNone/>
            </a:pPr>
            <a:r>
              <a:rPr lang="it-IT" sz="2400" kern="100" dirty="0">
                <a:latin typeface="Verdana" panose="020B0604030504040204" pitchFamily="34" charset="0"/>
                <a:ea typeface="Verdana" panose="020B0604030504040204" pitchFamily="34" charset="0"/>
                <a:cs typeface="Arial" panose="020B0604020202020204" pitchFamily="34" charset="0"/>
              </a:rPr>
              <a:t>nell’attesa fiduciosa dei cieli nuovi e della terra nuova, quando vinte le potenze del Male, </a:t>
            </a:r>
          </a:p>
          <a:p>
            <a:pPr algn="ctr">
              <a:buNone/>
            </a:pPr>
            <a:r>
              <a:rPr lang="it-IT" sz="2400" kern="100" dirty="0">
                <a:latin typeface="Verdana" panose="020B0604030504040204" pitchFamily="34" charset="0"/>
                <a:ea typeface="Verdana" panose="020B0604030504040204" pitchFamily="34" charset="0"/>
                <a:cs typeface="Arial" panose="020B0604020202020204" pitchFamily="34" charset="0"/>
              </a:rPr>
              <a:t>si manifesterà per sempre la tua gloria.</a:t>
            </a:r>
          </a:p>
          <a:p>
            <a:pPr algn="ctr">
              <a:buNone/>
            </a:pPr>
            <a:r>
              <a:rPr lang="it-IT" sz="2400" kern="100" dirty="0">
                <a:latin typeface="Verdana" panose="020B0604030504040204" pitchFamily="34" charset="0"/>
                <a:ea typeface="Verdana" panose="020B0604030504040204" pitchFamily="34" charset="0"/>
                <a:cs typeface="Arial" panose="020B0604020202020204" pitchFamily="34" charset="0"/>
              </a:rPr>
              <a:t>La grazia del Giubileo ravvivi in noi Pellegrini di Speranza, </a:t>
            </a:r>
          </a:p>
          <a:p>
            <a:pPr algn="ctr">
              <a:buNone/>
            </a:pPr>
            <a:r>
              <a:rPr lang="it-IT" sz="2400" kern="100" dirty="0">
                <a:latin typeface="Verdana" panose="020B0604030504040204" pitchFamily="34" charset="0"/>
                <a:ea typeface="Verdana" panose="020B0604030504040204" pitchFamily="34" charset="0"/>
                <a:cs typeface="Arial" panose="020B0604020202020204" pitchFamily="34" charset="0"/>
              </a:rPr>
              <a:t>l’anelito verso i beni celesti e riversi sul mondo intero </a:t>
            </a:r>
          </a:p>
          <a:p>
            <a:pPr algn="ctr">
              <a:buNone/>
            </a:pPr>
            <a:r>
              <a:rPr lang="it-IT" sz="2400" kern="100" dirty="0">
                <a:latin typeface="Verdana" panose="020B0604030504040204" pitchFamily="34" charset="0"/>
                <a:ea typeface="Verdana" panose="020B0604030504040204" pitchFamily="34" charset="0"/>
                <a:cs typeface="Arial" panose="020B0604020202020204" pitchFamily="34" charset="0"/>
              </a:rPr>
              <a:t>la gioia e la pace del nostro Redentore.</a:t>
            </a:r>
          </a:p>
          <a:p>
            <a:pPr algn="ctr">
              <a:buNone/>
            </a:pPr>
            <a:r>
              <a:rPr lang="it-IT" sz="2400" kern="100" dirty="0">
                <a:latin typeface="Verdana" panose="020B0604030504040204" pitchFamily="34" charset="0"/>
                <a:ea typeface="Verdana" panose="020B0604030504040204" pitchFamily="34" charset="0"/>
                <a:cs typeface="Arial" panose="020B0604020202020204" pitchFamily="34" charset="0"/>
              </a:rPr>
              <a:t>A te Dio benedetto in eterno sia lode e gloria nei secoli. Amen</a:t>
            </a:r>
          </a:p>
        </p:txBody>
      </p:sp>
    </p:spTree>
    <p:extLst>
      <p:ext uri="{BB962C8B-B14F-4D97-AF65-F5344CB8AC3E}">
        <p14:creationId xmlns:p14="http://schemas.microsoft.com/office/powerpoint/2010/main" val="232078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9A7EC25-A7FA-3472-DB30-7C34424BC1A9}"/>
              </a:ext>
            </a:extLst>
          </p:cNvPr>
          <p:cNvSpPr txBox="1"/>
          <p:nvPr/>
        </p:nvSpPr>
        <p:spPr>
          <a:xfrm>
            <a:off x="0" y="0"/>
            <a:ext cx="9144000" cy="5693097"/>
          </a:xfrm>
          <a:prstGeom prst="rect">
            <a:avLst/>
          </a:prstGeom>
          <a:noFill/>
        </p:spPr>
        <p:txBody>
          <a:bodyPr wrap="square">
            <a:spAutoFit/>
          </a:bodyPr>
          <a:lstStyle/>
          <a:p>
            <a:pPr algn="ctr">
              <a:lnSpc>
                <a:spcPct val="115000"/>
              </a:lnSpc>
              <a:spcAft>
                <a:spcPts val="800"/>
              </a:spcAft>
              <a:buNone/>
            </a:pPr>
            <a:endParaRPr lang="it-IT" sz="2500" b="1" kern="100" dirty="0">
              <a:effectLst/>
              <a:highlight>
                <a:srgbClr val="FFFF00"/>
              </a:highligh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500" b="1" kern="100" dirty="0">
                <a:effectLst/>
                <a:highlight>
                  <a:srgbClr val="FFFF00"/>
                </a:highlight>
                <a:latin typeface="Verdana" panose="020B0604030504040204" pitchFamily="34" charset="0"/>
                <a:ea typeface="Verdana" panose="020B0604030504040204" pitchFamily="34" charset="0"/>
                <a:cs typeface="Arial" panose="020B0604020202020204" pitchFamily="34" charset="0"/>
              </a:rPr>
              <a:t>1° MOMENTO</a:t>
            </a:r>
          </a:p>
          <a:p>
            <a:pPr algn="ctr">
              <a:lnSpc>
                <a:spcPct val="115000"/>
              </a:lnSpc>
              <a:spcAft>
                <a:spcPts val="800"/>
              </a:spcAft>
              <a:buNone/>
            </a:pPr>
            <a:r>
              <a:rPr lang="it-IT" sz="2500" b="1" kern="100" dirty="0">
                <a:effectLst/>
                <a:highlight>
                  <a:srgbClr val="FFFF00"/>
                </a:highlight>
                <a:latin typeface="Verdana" panose="020B0604030504040204" pitchFamily="34" charset="0"/>
                <a:ea typeface="Verdana" panose="020B0604030504040204" pitchFamily="34" charset="0"/>
                <a:cs typeface="Arial" panose="020B0604020202020204" pitchFamily="34" charset="0"/>
              </a:rPr>
              <a:t>«ACCOGLIAMO I SEMI DI SPERANZA»</a:t>
            </a:r>
            <a:endParaRPr lang="it-IT" sz="2500" kern="100" dirty="0">
              <a:effectLs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1800" b="1" kern="100" dirty="0">
                <a:effectLst/>
                <a:latin typeface="Verdana" panose="020B0604030504040204" pitchFamily="34" charset="0"/>
                <a:ea typeface="Verdana" panose="020B0604030504040204" pitchFamily="34" charset="0"/>
                <a:cs typeface="Arial" panose="020B0604020202020204" pitchFamily="34" charset="0"/>
              </a:rPr>
              <a:t> </a:t>
            </a:r>
          </a:p>
          <a:p>
            <a:pPr algn="ctr">
              <a:lnSpc>
                <a:spcPct val="115000"/>
              </a:lnSpc>
              <a:spcAft>
                <a:spcPts val="800"/>
              </a:spcAft>
              <a:buNone/>
            </a:pPr>
            <a:endParaRPr lang="it-IT" sz="1800" kern="100" dirty="0">
              <a:effectLs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500" i="1" kern="100" dirty="0">
                <a:effectLst/>
                <a:latin typeface="Verdana" panose="020B0604030504040204" pitchFamily="34" charset="0"/>
                <a:ea typeface="Verdana" panose="020B0604030504040204" pitchFamily="34" charset="0"/>
                <a:cs typeface="Arial" panose="020B0604020202020204" pitchFamily="34" charset="0"/>
              </a:rPr>
              <a:t>Accogliamo il seme di avocado</a:t>
            </a:r>
            <a:endParaRPr lang="it-IT" sz="2500" i="1" kern="100" dirty="0">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500" i="1" kern="100" dirty="0">
                <a:effectLst/>
                <a:latin typeface="Verdana" panose="020B0604030504040204" pitchFamily="34" charset="0"/>
                <a:ea typeface="Verdana" panose="020B0604030504040204" pitchFamily="34" charset="0"/>
                <a:cs typeface="Arial" panose="020B0604020202020204" pitchFamily="34" charset="0"/>
              </a:rPr>
              <a:t>che richiama il Benin.</a:t>
            </a:r>
            <a:endParaRPr lang="it-IT" sz="2500" kern="100" dirty="0">
              <a:effectLs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endParaRPr lang="it-IT" sz="2500" b="1" u="sng" kern="100" dirty="0">
              <a:effectLs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endParaRPr lang="it-IT" sz="2500" b="1" u="sng" kern="100" dirty="0">
              <a:effectLs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500" b="1" kern="100" dirty="0">
                <a:effectLst/>
                <a:latin typeface="Verdana" panose="020B0604030504040204" pitchFamily="34" charset="0"/>
                <a:ea typeface="Verdana" panose="020B0604030504040204" pitchFamily="34" charset="0"/>
                <a:cs typeface="Arial" panose="020B0604020202020204" pitchFamily="34" charset="0"/>
              </a:rPr>
              <a:t>Testimonianza di semi di speranza</a:t>
            </a:r>
          </a:p>
          <a:p>
            <a:pPr algn="ctr">
              <a:lnSpc>
                <a:spcPct val="115000"/>
              </a:lnSpc>
              <a:spcAft>
                <a:spcPts val="800"/>
              </a:spcAft>
              <a:buNone/>
            </a:pPr>
            <a:r>
              <a:rPr lang="it-IT" sz="2500" b="1" kern="100" dirty="0">
                <a:latin typeface="Verdana" panose="020B0604030504040204" pitchFamily="34" charset="0"/>
                <a:ea typeface="Verdana" panose="020B0604030504040204" pitchFamily="34" charset="0"/>
                <a:cs typeface="Arial" panose="020B0604020202020204" pitchFamily="34" charset="0"/>
              </a:rPr>
              <a:t>trovati in</a:t>
            </a:r>
            <a:r>
              <a:rPr lang="it-IT" sz="2500" b="1" kern="100" dirty="0">
                <a:effectLst/>
                <a:latin typeface="Verdana" panose="020B0604030504040204" pitchFamily="34" charset="0"/>
                <a:ea typeface="Verdana" panose="020B0604030504040204" pitchFamily="34" charset="0"/>
                <a:cs typeface="Arial" panose="020B0604020202020204" pitchFamily="34" charset="0"/>
              </a:rPr>
              <a:t> Benin da Benedetto e Daniele</a:t>
            </a:r>
          </a:p>
        </p:txBody>
      </p:sp>
    </p:spTree>
    <p:extLst>
      <p:ext uri="{BB962C8B-B14F-4D97-AF65-F5344CB8AC3E}">
        <p14:creationId xmlns:p14="http://schemas.microsoft.com/office/powerpoint/2010/main" val="552470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289F7-C7EF-6710-B4A4-396FD3D71CEA}"/>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09FF3135-9955-E83D-AE0F-034B46E58B9C}"/>
              </a:ext>
            </a:extLst>
          </p:cNvPr>
          <p:cNvSpPr txBox="1"/>
          <p:nvPr/>
        </p:nvSpPr>
        <p:spPr>
          <a:xfrm>
            <a:off x="0" y="0"/>
            <a:ext cx="5436096" cy="6555641"/>
          </a:xfrm>
          <a:prstGeom prst="rect">
            <a:avLst/>
          </a:prstGeom>
          <a:noFill/>
        </p:spPr>
        <p:txBody>
          <a:bodyPr wrap="square">
            <a:spAutoFit/>
          </a:bodyPr>
          <a:lstStyle/>
          <a:p>
            <a:endParaRPr lang="es-ES" sz="3000" dirty="0">
              <a:highlight>
                <a:srgbClr val="FFFF00"/>
              </a:highlight>
            </a:endParaRPr>
          </a:p>
          <a:p>
            <a:r>
              <a:rPr lang="es-ES" sz="3000" dirty="0"/>
              <a:t>Señor, toma mi vida nueva </a:t>
            </a:r>
          </a:p>
          <a:p>
            <a:r>
              <a:rPr lang="es-ES" sz="3000" dirty="0"/>
              <a:t>antes de que la espera </a:t>
            </a:r>
          </a:p>
          <a:p>
            <a:r>
              <a:rPr lang="es-ES" sz="3000" dirty="0"/>
              <a:t>desgaste años en mí. </a:t>
            </a:r>
          </a:p>
          <a:p>
            <a:r>
              <a:rPr lang="es-ES" sz="3000" dirty="0"/>
              <a:t>Estoy dispuesto a lo que quieras </a:t>
            </a:r>
          </a:p>
          <a:p>
            <a:r>
              <a:rPr lang="es-ES" sz="3000" dirty="0"/>
              <a:t>no importa lo que sea </a:t>
            </a:r>
          </a:p>
          <a:p>
            <a:r>
              <a:rPr lang="es-ES" sz="3000" dirty="0"/>
              <a:t>Tú llámame a servir. </a:t>
            </a:r>
          </a:p>
          <a:p>
            <a:r>
              <a:rPr lang="es-ES" sz="3000" dirty="0"/>
              <a:t> </a:t>
            </a:r>
          </a:p>
          <a:p>
            <a:r>
              <a:rPr lang="es-ES" sz="3000" b="1" dirty="0"/>
              <a:t>Llévame donde los hombres </a:t>
            </a:r>
            <a:endParaRPr lang="es-ES" sz="3000" dirty="0"/>
          </a:p>
          <a:p>
            <a:r>
              <a:rPr lang="es-ES" sz="3000" b="1" dirty="0"/>
              <a:t>necesiten tus palabras </a:t>
            </a:r>
            <a:endParaRPr lang="es-ES" sz="3000" dirty="0"/>
          </a:p>
          <a:p>
            <a:r>
              <a:rPr lang="es-ES" sz="3000" b="1" dirty="0"/>
              <a:t>necesiten mis ganas de vivir. </a:t>
            </a:r>
            <a:endParaRPr lang="es-ES" sz="3000" dirty="0"/>
          </a:p>
          <a:p>
            <a:r>
              <a:rPr lang="es-ES" sz="3000" b="1" dirty="0"/>
              <a:t>Donde falte la esperanza </a:t>
            </a:r>
            <a:endParaRPr lang="es-ES" sz="3000" dirty="0"/>
          </a:p>
          <a:p>
            <a:r>
              <a:rPr lang="es-ES" sz="3000" b="1" dirty="0"/>
              <a:t>donde falte la alegría </a:t>
            </a:r>
            <a:endParaRPr lang="es-ES" sz="3000" dirty="0"/>
          </a:p>
          <a:p>
            <a:r>
              <a:rPr lang="es-ES" sz="3000" b="1" dirty="0"/>
              <a:t>simplemente, por no saber de ti. </a:t>
            </a:r>
            <a:endParaRPr lang="es-ES" sz="3000" dirty="0"/>
          </a:p>
        </p:txBody>
      </p:sp>
      <p:sp>
        <p:nvSpPr>
          <p:cNvPr id="2" name="CasellaDiTesto 1">
            <a:extLst>
              <a:ext uri="{FF2B5EF4-FFF2-40B4-BE49-F238E27FC236}">
                <a16:creationId xmlns:a16="http://schemas.microsoft.com/office/drawing/2014/main" id="{AF9BBCF7-3276-26D5-4D6B-6D3497457C20}"/>
              </a:ext>
            </a:extLst>
          </p:cNvPr>
          <p:cNvSpPr txBox="1"/>
          <p:nvPr/>
        </p:nvSpPr>
        <p:spPr>
          <a:xfrm>
            <a:off x="5408639" y="-1"/>
            <a:ext cx="5436096" cy="6740307"/>
          </a:xfrm>
          <a:prstGeom prst="rect">
            <a:avLst/>
          </a:prstGeom>
          <a:noFill/>
        </p:spPr>
        <p:txBody>
          <a:bodyPr wrap="square">
            <a:spAutoFit/>
          </a:bodyPr>
          <a:lstStyle/>
          <a:p>
            <a:endParaRPr lang="it-IT" i="1" dirty="0">
              <a:latin typeface="Verdana" panose="020B0604030504040204" pitchFamily="34" charset="0"/>
              <a:ea typeface="Verdana" panose="020B0604030504040204" pitchFamily="34" charset="0"/>
            </a:endParaRPr>
          </a:p>
          <a:p>
            <a:endParaRPr lang="it-IT" i="1" dirty="0">
              <a:latin typeface="Verdana" panose="020B0604030504040204" pitchFamily="34" charset="0"/>
              <a:ea typeface="Verdana" panose="020B0604030504040204" pitchFamily="34" charset="0"/>
            </a:endParaRPr>
          </a:p>
          <a:p>
            <a:endParaRPr lang="it-IT" i="1" dirty="0">
              <a:latin typeface="Verdana" panose="020B0604030504040204" pitchFamily="34" charset="0"/>
              <a:ea typeface="Verdana" panose="020B0604030504040204" pitchFamily="34" charset="0"/>
            </a:endParaRPr>
          </a:p>
          <a:p>
            <a:endParaRPr lang="it-IT" i="1" dirty="0">
              <a:latin typeface="Verdana" panose="020B0604030504040204" pitchFamily="34" charset="0"/>
              <a:ea typeface="Verdana" panose="020B0604030504040204" pitchFamily="34" charset="0"/>
            </a:endParaRPr>
          </a:p>
          <a:p>
            <a:endParaRPr lang="it-IT" i="1" dirty="0">
              <a:latin typeface="Verdana" panose="020B0604030504040204" pitchFamily="34" charset="0"/>
              <a:ea typeface="Verdana" panose="020B0604030504040204" pitchFamily="34" charset="0"/>
            </a:endParaRPr>
          </a:p>
          <a:p>
            <a:r>
              <a:rPr lang="it-IT" i="1" dirty="0">
                <a:latin typeface="Verdana" panose="020B0604030504040204" pitchFamily="34" charset="0"/>
                <a:ea typeface="Verdana" panose="020B0604030504040204" pitchFamily="34" charset="0"/>
              </a:rPr>
              <a:t>Signore, </a:t>
            </a:r>
          </a:p>
          <a:p>
            <a:r>
              <a:rPr lang="it-IT" i="1" dirty="0">
                <a:latin typeface="Verdana" panose="020B0604030504040204" pitchFamily="34" charset="0"/>
                <a:ea typeface="Verdana" panose="020B0604030504040204" pitchFamily="34" charset="0"/>
              </a:rPr>
              <a:t>prendi la mia vita nuova</a:t>
            </a:r>
            <a:endParaRPr lang="it-IT" dirty="0">
              <a:latin typeface="Verdana" panose="020B0604030504040204" pitchFamily="34" charset="0"/>
              <a:ea typeface="Verdana" panose="020B0604030504040204" pitchFamily="34" charset="0"/>
            </a:endParaRPr>
          </a:p>
          <a:p>
            <a:r>
              <a:rPr lang="it-IT" i="1" dirty="0">
                <a:latin typeface="Verdana" panose="020B0604030504040204" pitchFamily="34" charset="0"/>
                <a:ea typeface="Verdana" panose="020B0604030504040204" pitchFamily="34" charset="0"/>
              </a:rPr>
              <a:t>prima che l’attesa </a:t>
            </a:r>
          </a:p>
          <a:p>
            <a:r>
              <a:rPr lang="it-IT" i="1" dirty="0">
                <a:latin typeface="Verdana" panose="020B0604030504040204" pitchFamily="34" charset="0"/>
                <a:ea typeface="Verdana" panose="020B0604030504040204" pitchFamily="34" charset="0"/>
              </a:rPr>
              <a:t>consumi i miei anni</a:t>
            </a:r>
            <a:endParaRPr lang="it-IT" dirty="0">
              <a:latin typeface="Verdana" panose="020B0604030504040204" pitchFamily="34" charset="0"/>
              <a:ea typeface="Verdana" panose="020B0604030504040204" pitchFamily="34" charset="0"/>
            </a:endParaRPr>
          </a:p>
          <a:p>
            <a:r>
              <a:rPr lang="it-IT" i="1" dirty="0">
                <a:latin typeface="Verdana" panose="020B0604030504040204" pitchFamily="34" charset="0"/>
                <a:ea typeface="Verdana" panose="020B0604030504040204" pitchFamily="34" charset="0"/>
              </a:rPr>
              <a:t>Sono disposto a ciò che vuoi, </a:t>
            </a:r>
            <a:endParaRPr lang="it-IT" dirty="0">
              <a:latin typeface="Verdana" panose="020B0604030504040204" pitchFamily="34" charset="0"/>
              <a:ea typeface="Verdana" panose="020B0604030504040204" pitchFamily="34" charset="0"/>
            </a:endParaRPr>
          </a:p>
          <a:p>
            <a:r>
              <a:rPr lang="it-IT" i="1" dirty="0">
                <a:latin typeface="Verdana" panose="020B0604030504040204" pitchFamily="34" charset="0"/>
                <a:ea typeface="Verdana" panose="020B0604030504040204" pitchFamily="34" charset="0"/>
              </a:rPr>
              <a:t>non importa cosa sia, </a:t>
            </a:r>
            <a:endParaRPr lang="it-IT" dirty="0">
              <a:latin typeface="Verdana" panose="020B0604030504040204" pitchFamily="34" charset="0"/>
              <a:ea typeface="Verdana" panose="020B0604030504040204" pitchFamily="34" charset="0"/>
            </a:endParaRPr>
          </a:p>
          <a:p>
            <a:r>
              <a:rPr lang="it-IT" i="1" dirty="0">
                <a:latin typeface="Verdana" panose="020B0604030504040204" pitchFamily="34" charset="0"/>
                <a:ea typeface="Verdana" panose="020B0604030504040204" pitchFamily="34" charset="0"/>
              </a:rPr>
              <a:t>Tu chiamami a servire.</a:t>
            </a:r>
            <a:endParaRPr lang="it-IT" dirty="0">
              <a:latin typeface="Verdana" panose="020B0604030504040204" pitchFamily="34" charset="0"/>
              <a:ea typeface="Verdana" panose="020B0604030504040204" pitchFamily="34" charset="0"/>
            </a:endParaRPr>
          </a:p>
          <a:p>
            <a:endParaRPr lang="it-IT" b="1" i="1" dirty="0">
              <a:latin typeface="Verdana" panose="020B0604030504040204" pitchFamily="34" charset="0"/>
              <a:ea typeface="Verdana" panose="020B0604030504040204" pitchFamily="34" charset="0"/>
            </a:endParaRPr>
          </a:p>
          <a:p>
            <a:endParaRPr lang="it-IT" b="1" i="1" dirty="0">
              <a:latin typeface="Verdana" panose="020B0604030504040204" pitchFamily="34" charset="0"/>
              <a:ea typeface="Verdana" panose="020B0604030504040204" pitchFamily="34" charset="0"/>
            </a:endParaRPr>
          </a:p>
          <a:p>
            <a:r>
              <a:rPr lang="it-IT" b="1" i="1" dirty="0">
                <a:latin typeface="Verdana" panose="020B0604030504040204" pitchFamily="34" charset="0"/>
                <a:ea typeface="Verdana" panose="020B0604030504040204" pitchFamily="34" charset="0"/>
              </a:rPr>
              <a:t>Mandami dove gli uomini </a:t>
            </a:r>
            <a:endParaRPr lang="it-IT" dirty="0">
              <a:latin typeface="Verdana" panose="020B0604030504040204" pitchFamily="34" charset="0"/>
              <a:ea typeface="Verdana" panose="020B0604030504040204" pitchFamily="34" charset="0"/>
            </a:endParaRPr>
          </a:p>
          <a:p>
            <a:r>
              <a:rPr lang="it-IT" b="1" i="1" dirty="0">
                <a:latin typeface="Verdana" panose="020B0604030504040204" pitchFamily="34" charset="0"/>
                <a:ea typeface="Verdana" panose="020B0604030504040204" pitchFamily="34" charset="0"/>
              </a:rPr>
              <a:t>Hanno bisogno </a:t>
            </a:r>
          </a:p>
          <a:p>
            <a:r>
              <a:rPr lang="it-IT" b="1" i="1" dirty="0">
                <a:latin typeface="Verdana" panose="020B0604030504040204" pitchFamily="34" charset="0"/>
                <a:ea typeface="Verdana" panose="020B0604030504040204" pitchFamily="34" charset="0"/>
              </a:rPr>
              <a:t>delle tue parole</a:t>
            </a:r>
            <a:endParaRPr lang="it-IT" dirty="0">
              <a:latin typeface="Verdana" panose="020B0604030504040204" pitchFamily="34" charset="0"/>
              <a:ea typeface="Verdana" panose="020B0604030504040204" pitchFamily="34" charset="0"/>
            </a:endParaRPr>
          </a:p>
          <a:p>
            <a:r>
              <a:rPr lang="it-IT" b="1" i="1" dirty="0">
                <a:latin typeface="Verdana" panose="020B0604030504040204" pitchFamily="34" charset="0"/>
                <a:ea typeface="Verdana" panose="020B0604030504040204" pitchFamily="34" charset="0"/>
              </a:rPr>
              <a:t>Hanno bisogno della </a:t>
            </a:r>
          </a:p>
          <a:p>
            <a:r>
              <a:rPr lang="it-IT" b="1" i="1" dirty="0">
                <a:latin typeface="Verdana" panose="020B0604030504040204" pitchFamily="34" charset="0"/>
                <a:ea typeface="Verdana" panose="020B0604030504040204" pitchFamily="34" charset="0"/>
              </a:rPr>
              <a:t>mia gioia di vivere.</a:t>
            </a:r>
            <a:endParaRPr lang="it-IT" dirty="0">
              <a:latin typeface="Verdana" panose="020B0604030504040204" pitchFamily="34" charset="0"/>
              <a:ea typeface="Verdana" panose="020B0604030504040204" pitchFamily="34" charset="0"/>
            </a:endParaRPr>
          </a:p>
          <a:p>
            <a:r>
              <a:rPr lang="it-IT" b="1" i="1" dirty="0">
                <a:latin typeface="Verdana" panose="020B0604030504040204" pitchFamily="34" charset="0"/>
                <a:ea typeface="Verdana" panose="020B0604030504040204" pitchFamily="34" charset="0"/>
              </a:rPr>
              <a:t>Dove manca la speranza, </a:t>
            </a:r>
            <a:endParaRPr lang="it-IT" dirty="0">
              <a:latin typeface="Verdana" panose="020B0604030504040204" pitchFamily="34" charset="0"/>
              <a:ea typeface="Verdana" panose="020B0604030504040204" pitchFamily="34" charset="0"/>
            </a:endParaRPr>
          </a:p>
          <a:p>
            <a:r>
              <a:rPr lang="it-IT" b="1" i="1" dirty="0">
                <a:latin typeface="Verdana" panose="020B0604030504040204" pitchFamily="34" charset="0"/>
                <a:ea typeface="Verdana" panose="020B0604030504040204" pitchFamily="34" charset="0"/>
              </a:rPr>
              <a:t>dove manca l’allegria </a:t>
            </a:r>
            <a:endParaRPr lang="it-IT" dirty="0">
              <a:latin typeface="Verdana" panose="020B0604030504040204" pitchFamily="34" charset="0"/>
              <a:ea typeface="Verdana" panose="020B0604030504040204" pitchFamily="34" charset="0"/>
            </a:endParaRPr>
          </a:p>
          <a:p>
            <a:r>
              <a:rPr lang="it-IT" b="1" i="1" dirty="0">
                <a:latin typeface="Verdana" panose="020B0604030504040204" pitchFamily="34" charset="0"/>
                <a:ea typeface="Verdana" panose="020B0604030504040204" pitchFamily="34" charset="0"/>
              </a:rPr>
              <a:t>semplicemente perché </a:t>
            </a:r>
            <a:endParaRPr lang="it-IT" dirty="0">
              <a:latin typeface="Verdana" panose="020B0604030504040204" pitchFamily="34" charset="0"/>
              <a:ea typeface="Verdana" panose="020B0604030504040204" pitchFamily="34" charset="0"/>
            </a:endParaRPr>
          </a:p>
          <a:p>
            <a:r>
              <a:rPr lang="it-IT" b="1" i="1" dirty="0">
                <a:latin typeface="Verdana" panose="020B0604030504040204" pitchFamily="34" charset="0"/>
                <a:ea typeface="Verdana" panose="020B0604030504040204" pitchFamily="34" charset="0"/>
              </a:rPr>
              <a:t>non ti conoscono.</a:t>
            </a:r>
            <a:endParaRPr lang="it-IT" dirty="0">
              <a:latin typeface="Verdana" panose="020B0604030504040204" pitchFamily="34" charset="0"/>
              <a:ea typeface="Verdana" panose="020B0604030504040204" pitchFamily="34" charset="0"/>
            </a:endParaRPr>
          </a:p>
          <a:p>
            <a:r>
              <a:rPr lang="it-IT" dirty="0">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196881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78C1A-7E43-FDEE-6E83-A5E96B5BDC44}"/>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1996002F-4B96-07DB-B546-01E7D7ED00B9}"/>
              </a:ext>
            </a:extLst>
          </p:cNvPr>
          <p:cNvSpPr txBox="1"/>
          <p:nvPr/>
        </p:nvSpPr>
        <p:spPr>
          <a:xfrm>
            <a:off x="0" y="0"/>
            <a:ext cx="9144000" cy="5693097"/>
          </a:xfrm>
          <a:prstGeom prst="rect">
            <a:avLst/>
          </a:prstGeom>
          <a:noFill/>
        </p:spPr>
        <p:txBody>
          <a:bodyPr wrap="square">
            <a:spAutoFit/>
          </a:bodyPr>
          <a:lstStyle/>
          <a:p>
            <a:pPr algn="ctr">
              <a:lnSpc>
                <a:spcPct val="115000"/>
              </a:lnSpc>
              <a:spcAft>
                <a:spcPts val="800"/>
              </a:spcAft>
              <a:buNone/>
            </a:pPr>
            <a:endParaRPr lang="it-IT" sz="2500" b="1" kern="100" dirty="0">
              <a:effectLst/>
              <a:highlight>
                <a:srgbClr val="FFFF00"/>
              </a:highligh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500" b="1" kern="100" dirty="0">
                <a:effectLst/>
                <a:highlight>
                  <a:srgbClr val="FFFF00"/>
                </a:highlight>
                <a:latin typeface="Verdana" panose="020B0604030504040204" pitchFamily="34" charset="0"/>
                <a:ea typeface="Verdana" panose="020B0604030504040204" pitchFamily="34" charset="0"/>
                <a:cs typeface="Arial" panose="020B0604020202020204" pitchFamily="34" charset="0"/>
              </a:rPr>
              <a:t>1° MOMENTO</a:t>
            </a:r>
          </a:p>
          <a:p>
            <a:pPr algn="ctr">
              <a:lnSpc>
                <a:spcPct val="115000"/>
              </a:lnSpc>
              <a:spcAft>
                <a:spcPts val="800"/>
              </a:spcAft>
              <a:buNone/>
            </a:pPr>
            <a:r>
              <a:rPr lang="it-IT" sz="2500" b="1" kern="100" dirty="0">
                <a:effectLst/>
                <a:highlight>
                  <a:srgbClr val="FFFF00"/>
                </a:highlight>
                <a:latin typeface="Verdana" panose="020B0604030504040204" pitchFamily="34" charset="0"/>
                <a:ea typeface="Verdana" panose="020B0604030504040204" pitchFamily="34" charset="0"/>
                <a:cs typeface="Arial" panose="020B0604020202020204" pitchFamily="34" charset="0"/>
              </a:rPr>
              <a:t>«ACCOGLIAMO I SEMI DI SPERANZA»</a:t>
            </a:r>
            <a:endParaRPr lang="it-IT" sz="2500" kern="100" dirty="0">
              <a:effectLs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1800" b="1" kern="100" dirty="0">
                <a:effectLst/>
                <a:latin typeface="Verdana" panose="020B0604030504040204" pitchFamily="34" charset="0"/>
                <a:ea typeface="Verdana" panose="020B0604030504040204" pitchFamily="34" charset="0"/>
                <a:cs typeface="Arial" panose="020B0604020202020204" pitchFamily="34" charset="0"/>
              </a:rPr>
              <a:t> </a:t>
            </a:r>
          </a:p>
          <a:p>
            <a:pPr algn="ctr">
              <a:lnSpc>
                <a:spcPct val="115000"/>
              </a:lnSpc>
              <a:spcAft>
                <a:spcPts val="800"/>
              </a:spcAft>
              <a:buNone/>
            </a:pPr>
            <a:endParaRPr lang="it-IT" sz="1800" kern="100" dirty="0">
              <a:effectLs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500" i="1" kern="100" dirty="0">
                <a:effectLst/>
                <a:latin typeface="Verdana" panose="020B0604030504040204" pitchFamily="34" charset="0"/>
                <a:ea typeface="Verdana" panose="020B0604030504040204" pitchFamily="34" charset="0"/>
                <a:cs typeface="Arial" panose="020B0604020202020204" pitchFamily="34" charset="0"/>
              </a:rPr>
              <a:t>Accogliamo il seme di mais</a:t>
            </a:r>
            <a:endParaRPr lang="it-IT" sz="2500" i="1" kern="100" dirty="0">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500" i="1" kern="100" dirty="0">
                <a:effectLst/>
                <a:latin typeface="Verdana" panose="020B0604030504040204" pitchFamily="34" charset="0"/>
                <a:ea typeface="Verdana" panose="020B0604030504040204" pitchFamily="34" charset="0"/>
                <a:cs typeface="Arial" panose="020B0604020202020204" pitchFamily="34" charset="0"/>
              </a:rPr>
              <a:t>che richiama il Messico.</a:t>
            </a:r>
            <a:endParaRPr lang="it-IT" sz="2500" kern="100" dirty="0">
              <a:effectLs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endParaRPr lang="it-IT" sz="2500" b="1" u="sng" kern="100" dirty="0">
              <a:effectLs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endParaRPr lang="it-IT" sz="2500" b="1" u="sng" kern="100" dirty="0">
              <a:effectLs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500" b="1" kern="100" dirty="0">
                <a:effectLst/>
                <a:latin typeface="Verdana" panose="020B0604030504040204" pitchFamily="34" charset="0"/>
                <a:ea typeface="Verdana" panose="020B0604030504040204" pitchFamily="34" charset="0"/>
                <a:cs typeface="Arial" panose="020B0604020202020204" pitchFamily="34" charset="0"/>
              </a:rPr>
              <a:t>Testimonianza di semi di speranza</a:t>
            </a:r>
          </a:p>
          <a:p>
            <a:pPr algn="ctr">
              <a:lnSpc>
                <a:spcPct val="115000"/>
              </a:lnSpc>
              <a:spcAft>
                <a:spcPts val="800"/>
              </a:spcAft>
              <a:buNone/>
            </a:pPr>
            <a:r>
              <a:rPr lang="it-IT" sz="2500" b="1" kern="100" dirty="0">
                <a:latin typeface="Verdana" panose="020B0604030504040204" pitchFamily="34" charset="0"/>
                <a:ea typeface="Verdana" panose="020B0604030504040204" pitchFamily="34" charset="0"/>
                <a:cs typeface="Arial" panose="020B0604020202020204" pitchFamily="34" charset="0"/>
              </a:rPr>
              <a:t>presi dal </a:t>
            </a:r>
            <a:r>
              <a:rPr lang="it-IT" sz="2500" b="1" kern="100" dirty="0">
                <a:effectLst/>
                <a:latin typeface="Verdana" panose="020B0604030504040204" pitchFamily="34" charset="0"/>
                <a:ea typeface="Verdana" panose="020B0604030504040204" pitchFamily="34" charset="0"/>
                <a:cs typeface="Arial" panose="020B0604020202020204" pitchFamily="34" charset="0"/>
              </a:rPr>
              <a:t>Messico da P. </a:t>
            </a:r>
            <a:r>
              <a:rPr lang="it-IT" sz="2500" b="1" kern="100" dirty="0" err="1">
                <a:effectLst/>
                <a:latin typeface="Verdana" panose="020B0604030504040204" pitchFamily="34" charset="0"/>
                <a:ea typeface="Verdana" panose="020B0604030504040204" pitchFamily="34" charset="0"/>
                <a:cs typeface="Arial" panose="020B0604020202020204" pitchFamily="34" charset="0"/>
              </a:rPr>
              <a:t>Rogério</a:t>
            </a:r>
            <a:r>
              <a:rPr lang="it-IT" sz="2500" b="1" kern="100" dirty="0">
                <a:effectLst/>
                <a:latin typeface="Verdana" panose="020B0604030504040204" pitchFamily="34" charset="0"/>
                <a:ea typeface="Verdana" panose="020B0604030504040204" pitchFamily="34" charset="0"/>
                <a:cs typeface="Arial" panose="020B0604020202020204" pitchFamily="34" charset="0"/>
              </a:rPr>
              <a:t> del PIME</a:t>
            </a:r>
          </a:p>
        </p:txBody>
      </p:sp>
    </p:spTree>
    <p:extLst>
      <p:ext uri="{BB962C8B-B14F-4D97-AF65-F5344CB8AC3E}">
        <p14:creationId xmlns:p14="http://schemas.microsoft.com/office/powerpoint/2010/main" val="2000824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8EDA1-451B-CF66-C8F5-5A53177BEFA9}"/>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DA8E786A-0407-5769-E3F6-31B876C778CD}"/>
              </a:ext>
            </a:extLst>
          </p:cNvPr>
          <p:cNvSpPr txBox="1"/>
          <p:nvPr/>
        </p:nvSpPr>
        <p:spPr>
          <a:xfrm>
            <a:off x="0" y="0"/>
            <a:ext cx="5436096" cy="6555641"/>
          </a:xfrm>
          <a:prstGeom prst="rect">
            <a:avLst/>
          </a:prstGeom>
          <a:noFill/>
        </p:spPr>
        <p:txBody>
          <a:bodyPr wrap="square">
            <a:spAutoFit/>
          </a:bodyPr>
          <a:lstStyle/>
          <a:p>
            <a:endParaRPr lang="es-ES" sz="3000" dirty="0">
              <a:highlight>
                <a:srgbClr val="FFFF00"/>
              </a:highlight>
            </a:endParaRPr>
          </a:p>
          <a:p>
            <a:r>
              <a:rPr lang="es-ES" sz="3000" dirty="0"/>
              <a:t>Te doy mi corazón sincero, </a:t>
            </a:r>
          </a:p>
          <a:p>
            <a:r>
              <a:rPr lang="es-ES" sz="3000" dirty="0"/>
              <a:t>para gritar sin miedo </a:t>
            </a:r>
          </a:p>
          <a:p>
            <a:r>
              <a:rPr lang="es-ES" sz="3000" dirty="0"/>
              <a:t>tu grandeza, Señor. </a:t>
            </a:r>
          </a:p>
          <a:p>
            <a:r>
              <a:rPr lang="es-ES" sz="3000" dirty="0"/>
              <a:t>Tendré mis manos sin cansancio </a:t>
            </a:r>
          </a:p>
          <a:p>
            <a:r>
              <a:rPr lang="es-ES" sz="3000" dirty="0"/>
              <a:t>tu historia entre los labios </a:t>
            </a:r>
          </a:p>
          <a:p>
            <a:r>
              <a:rPr lang="es-ES" sz="3000" dirty="0"/>
              <a:t>y fuerza en la oración. </a:t>
            </a:r>
          </a:p>
          <a:p>
            <a:r>
              <a:rPr lang="es-ES" sz="3000" dirty="0"/>
              <a:t> </a:t>
            </a:r>
          </a:p>
          <a:p>
            <a:r>
              <a:rPr lang="es-ES" sz="3000" b="1" dirty="0"/>
              <a:t>Llévame donde los hombres </a:t>
            </a:r>
            <a:endParaRPr lang="es-ES" sz="3000" dirty="0"/>
          </a:p>
          <a:p>
            <a:r>
              <a:rPr lang="es-ES" sz="3000" b="1" dirty="0"/>
              <a:t>necesiten tus palabras </a:t>
            </a:r>
            <a:endParaRPr lang="es-ES" sz="3000" dirty="0"/>
          </a:p>
          <a:p>
            <a:r>
              <a:rPr lang="es-ES" sz="3000" b="1" dirty="0"/>
              <a:t>necesiten mis ganas de vivir. </a:t>
            </a:r>
            <a:endParaRPr lang="es-ES" sz="3000" dirty="0"/>
          </a:p>
          <a:p>
            <a:r>
              <a:rPr lang="es-ES" sz="3000" b="1" dirty="0"/>
              <a:t>Donde falte la esperanza </a:t>
            </a:r>
            <a:endParaRPr lang="es-ES" sz="3000" dirty="0"/>
          </a:p>
          <a:p>
            <a:r>
              <a:rPr lang="es-ES" sz="3000" b="1" dirty="0"/>
              <a:t>donde falte la alegría </a:t>
            </a:r>
            <a:endParaRPr lang="es-ES" sz="3000" dirty="0"/>
          </a:p>
          <a:p>
            <a:r>
              <a:rPr lang="es-ES" sz="3000" b="1" dirty="0"/>
              <a:t>simplemente, por no saber de ti. </a:t>
            </a:r>
            <a:endParaRPr lang="es-ES" sz="3000" dirty="0"/>
          </a:p>
        </p:txBody>
      </p:sp>
      <p:sp>
        <p:nvSpPr>
          <p:cNvPr id="2" name="CasellaDiTesto 1">
            <a:extLst>
              <a:ext uri="{FF2B5EF4-FFF2-40B4-BE49-F238E27FC236}">
                <a16:creationId xmlns:a16="http://schemas.microsoft.com/office/drawing/2014/main" id="{36465C4E-B45D-713E-230F-83D45CC5A284}"/>
              </a:ext>
            </a:extLst>
          </p:cNvPr>
          <p:cNvSpPr txBox="1"/>
          <p:nvPr/>
        </p:nvSpPr>
        <p:spPr>
          <a:xfrm>
            <a:off x="5408639" y="-1"/>
            <a:ext cx="3735361" cy="6740307"/>
          </a:xfrm>
          <a:prstGeom prst="rect">
            <a:avLst/>
          </a:prstGeom>
          <a:noFill/>
        </p:spPr>
        <p:txBody>
          <a:bodyPr wrap="square">
            <a:spAutoFit/>
          </a:bodyPr>
          <a:lstStyle/>
          <a:p>
            <a:endParaRPr lang="it-IT" i="1" dirty="0">
              <a:latin typeface="Verdana" panose="020B0604030504040204" pitchFamily="34" charset="0"/>
              <a:ea typeface="Verdana" panose="020B0604030504040204" pitchFamily="34" charset="0"/>
            </a:endParaRPr>
          </a:p>
          <a:p>
            <a:endParaRPr lang="it-IT" i="1" dirty="0">
              <a:latin typeface="Verdana" panose="020B0604030504040204" pitchFamily="34" charset="0"/>
              <a:ea typeface="Verdana" panose="020B0604030504040204" pitchFamily="34" charset="0"/>
            </a:endParaRPr>
          </a:p>
          <a:p>
            <a:endParaRPr lang="it-IT" i="1" dirty="0">
              <a:latin typeface="Verdana" panose="020B0604030504040204" pitchFamily="34" charset="0"/>
              <a:ea typeface="Verdana" panose="020B0604030504040204" pitchFamily="34" charset="0"/>
            </a:endParaRPr>
          </a:p>
          <a:p>
            <a:endParaRPr lang="it-IT" i="1" dirty="0">
              <a:latin typeface="Verdana" panose="020B0604030504040204" pitchFamily="34" charset="0"/>
              <a:ea typeface="Verdana" panose="020B0604030504040204" pitchFamily="34" charset="0"/>
            </a:endParaRPr>
          </a:p>
          <a:p>
            <a:endParaRPr lang="it-IT" i="1" dirty="0">
              <a:latin typeface="Verdana" panose="020B0604030504040204" pitchFamily="34" charset="0"/>
              <a:ea typeface="Verdana" panose="020B0604030504040204" pitchFamily="34" charset="0"/>
            </a:endParaRPr>
          </a:p>
          <a:p>
            <a:r>
              <a:rPr lang="it-IT" i="1" dirty="0">
                <a:latin typeface="Verdana" panose="020B0604030504040204" pitchFamily="34" charset="0"/>
                <a:ea typeface="Verdana" panose="020B0604030504040204" pitchFamily="34" charset="0"/>
              </a:rPr>
              <a:t>Ti dono il mio cuore sincero</a:t>
            </a:r>
          </a:p>
          <a:p>
            <a:r>
              <a:rPr lang="it-IT" i="1" dirty="0">
                <a:latin typeface="Verdana" panose="020B0604030504040204" pitchFamily="34" charset="0"/>
                <a:ea typeface="Verdana" panose="020B0604030504040204" pitchFamily="34" charset="0"/>
              </a:rPr>
              <a:t>Per gridare senza paura</a:t>
            </a:r>
          </a:p>
          <a:p>
            <a:r>
              <a:rPr lang="it-IT" i="1" dirty="0">
                <a:latin typeface="Verdana" panose="020B0604030504040204" pitchFamily="34" charset="0"/>
                <a:ea typeface="Verdana" panose="020B0604030504040204" pitchFamily="34" charset="0"/>
              </a:rPr>
              <a:t>La tua grandezza, Signore. </a:t>
            </a:r>
          </a:p>
          <a:p>
            <a:r>
              <a:rPr lang="it-IT" i="1" dirty="0">
                <a:latin typeface="Verdana" panose="020B0604030504040204" pitchFamily="34" charset="0"/>
                <a:ea typeface="Verdana" panose="020B0604030504040204" pitchFamily="34" charset="0"/>
              </a:rPr>
              <a:t>Tenderò le mie mani </a:t>
            </a:r>
          </a:p>
          <a:p>
            <a:r>
              <a:rPr lang="it-IT" i="1" dirty="0">
                <a:latin typeface="Verdana" panose="020B0604030504040204" pitchFamily="34" charset="0"/>
                <a:ea typeface="Verdana" panose="020B0604030504040204" pitchFamily="34" charset="0"/>
              </a:rPr>
              <a:t>senza fatica</a:t>
            </a:r>
          </a:p>
          <a:p>
            <a:r>
              <a:rPr lang="it-IT" i="1" dirty="0">
                <a:latin typeface="Verdana" panose="020B0604030504040204" pitchFamily="34" charset="0"/>
                <a:ea typeface="Verdana" panose="020B0604030504040204" pitchFamily="34" charset="0"/>
              </a:rPr>
              <a:t>la tua storia tra le labbra</a:t>
            </a:r>
          </a:p>
          <a:p>
            <a:r>
              <a:rPr lang="it-IT" i="1" dirty="0">
                <a:latin typeface="Verdana" panose="020B0604030504040204" pitchFamily="34" charset="0"/>
                <a:ea typeface="Verdana" panose="020B0604030504040204" pitchFamily="34" charset="0"/>
              </a:rPr>
              <a:t>e forza nella preghiera.</a:t>
            </a:r>
          </a:p>
          <a:p>
            <a:endParaRPr lang="it-IT" b="1" i="1" dirty="0">
              <a:latin typeface="Verdana" panose="020B0604030504040204" pitchFamily="34" charset="0"/>
              <a:ea typeface="Verdana" panose="020B0604030504040204" pitchFamily="34" charset="0"/>
            </a:endParaRPr>
          </a:p>
          <a:p>
            <a:endParaRPr lang="it-IT" b="1" i="1" dirty="0">
              <a:latin typeface="Verdana" panose="020B0604030504040204" pitchFamily="34" charset="0"/>
              <a:ea typeface="Verdana" panose="020B0604030504040204" pitchFamily="34" charset="0"/>
            </a:endParaRPr>
          </a:p>
          <a:p>
            <a:r>
              <a:rPr lang="it-IT" b="1" i="1" dirty="0">
                <a:latin typeface="Verdana" panose="020B0604030504040204" pitchFamily="34" charset="0"/>
                <a:ea typeface="Verdana" panose="020B0604030504040204" pitchFamily="34" charset="0"/>
              </a:rPr>
              <a:t>Mandami dove gli uomini </a:t>
            </a:r>
            <a:endParaRPr lang="it-IT" dirty="0">
              <a:latin typeface="Verdana" panose="020B0604030504040204" pitchFamily="34" charset="0"/>
              <a:ea typeface="Verdana" panose="020B0604030504040204" pitchFamily="34" charset="0"/>
            </a:endParaRPr>
          </a:p>
          <a:p>
            <a:r>
              <a:rPr lang="it-IT" b="1" i="1" dirty="0">
                <a:latin typeface="Verdana" panose="020B0604030504040204" pitchFamily="34" charset="0"/>
                <a:ea typeface="Verdana" panose="020B0604030504040204" pitchFamily="34" charset="0"/>
              </a:rPr>
              <a:t>Hanno bisogno </a:t>
            </a:r>
          </a:p>
          <a:p>
            <a:r>
              <a:rPr lang="it-IT" b="1" i="1" dirty="0">
                <a:latin typeface="Verdana" panose="020B0604030504040204" pitchFamily="34" charset="0"/>
                <a:ea typeface="Verdana" panose="020B0604030504040204" pitchFamily="34" charset="0"/>
              </a:rPr>
              <a:t>delle tue parole</a:t>
            </a:r>
            <a:endParaRPr lang="it-IT" dirty="0">
              <a:latin typeface="Verdana" panose="020B0604030504040204" pitchFamily="34" charset="0"/>
              <a:ea typeface="Verdana" panose="020B0604030504040204" pitchFamily="34" charset="0"/>
            </a:endParaRPr>
          </a:p>
          <a:p>
            <a:r>
              <a:rPr lang="it-IT" b="1" i="1" dirty="0">
                <a:latin typeface="Verdana" panose="020B0604030504040204" pitchFamily="34" charset="0"/>
                <a:ea typeface="Verdana" panose="020B0604030504040204" pitchFamily="34" charset="0"/>
              </a:rPr>
              <a:t>Hanno bisogno della </a:t>
            </a:r>
          </a:p>
          <a:p>
            <a:r>
              <a:rPr lang="it-IT" b="1" i="1" dirty="0">
                <a:latin typeface="Verdana" panose="020B0604030504040204" pitchFamily="34" charset="0"/>
                <a:ea typeface="Verdana" panose="020B0604030504040204" pitchFamily="34" charset="0"/>
              </a:rPr>
              <a:t>mia gioia di vivere.</a:t>
            </a:r>
            <a:endParaRPr lang="it-IT" dirty="0">
              <a:latin typeface="Verdana" panose="020B0604030504040204" pitchFamily="34" charset="0"/>
              <a:ea typeface="Verdana" panose="020B0604030504040204" pitchFamily="34" charset="0"/>
            </a:endParaRPr>
          </a:p>
          <a:p>
            <a:r>
              <a:rPr lang="it-IT" b="1" i="1" dirty="0">
                <a:latin typeface="Verdana" panose="020B0604030504040204" pitchFamily="34" charset="0"/>
                <a:ea typeface="Verdana" panose="020B0604030504040204" pitchFamily="34" charset="0"/>
              </a:rPr>
              <a:t>Dove manca la speranza, </a:t>
            </a:r>
            <a:endParaRPr lang="it-IT" dirty="0">
              <a:latin typeface="Verdana" panose="020B0604030504040204" pitchFamily="34" charset="0"/>
              <a:ea typeface="Verdana" panose="020B0604030504040204" pitchFamily="34" charset="0"/>
            </a:endParaRPr>
          </a:p>
          <a:p>
            <a:r>
              <a:rPr lang="it-IT" b="1" i="1" dirty="0">
                <a:latin typeface="Verdana" panose="020B0604030504040204" pitchFamily="34" charset="0"/>
                <a:ea typeface="Verdana" panose="020B0604030504040204" pitchFamily="34" charset="0"/>
              </a:rPr>
              <a:t>dove manca l’allegria </a:t>
            </a:r>
            <a:endParaRPr lang="it-IT" dirty="0">
              <a:latin typeface="Verdana" panose="020B0604030504040204" pitchFamily="34" charset="0"/>
              <a:ea typeface="Verdana" panose="020B0604030504040204" pitchFamily="34" charset="0"/>
            </a:endParaRPr>
          </a:p>
          <a:p>
            <a:r>
              <a:rPr lang="it-IT" b="1" i="1" dirty="0">
                <a:latin typeface="Verdana" panose="020B0604030504040204" pitchFamily="34" charset="0"/>
                <a:ea typeface="Verdana" panose="020B0604030504040204" pitchFamily="34" charset="0"/>
              </a:rPr>
              <a:t>semplicemente perché </a:t>
            </a:r>
            <a:endParaRPr lang="it-IT" dirty="0">
              <a:latin typeface="Verdana" panose="020B0604030504040204" pitchFamily="34" charset="0"/>
              <a:ea typeface="Verdana" panose="020B0604030504040204" pitchFamily="34" charset="0"/>
            </a:endParaRPr>
          </a:p>
          <a:p>
            <a:r>
              <a:rPr lang="it-IT" b="1" i="1" dirty="0">
                <a:latin typeface="Verdana" panose="020B0604030504040204" pitchFamily="34" charset="0"/>
                <a:ea typeface="Verdana" panose="020B0604030504040204" pitchFamily="34" charset="0"/>
              </a:rPr>
              <a:t>non ti conoscono.</a:t>
            </a:r>
            <a:endParaRPr lang="it-IT" dirty="0">
              <a:latin typeface="Verdana" panose="020B0604030504040204" pitchFamily="34" charset="0"/>
              <a:ea typeface="Verdana" panose="020B0604030504040204" pitchFamily="34" charset="0"/>
            </a:endParaRPr>
          </a:p>
          <a:p>
            <a:r>
              <a:rPr lang="it-IT" dirty="0">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3699901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0600C-8698-2982-05AB-9BEE1F826541}"/>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432E6A45-2B31-E9FE-9CD7-17A4EE8BD84F}"/>
              </a:ext>
            </a:extLst>
          </p:cNvPr>
          <p:cNvSpPr txBox="1"/>
          <p:nvPr/>
        </p:nvSpPr>
        <p:spPr>
          <a:xfrm>
            <a:off x="0" y="0"/>
            <a:ext cx="9144000" cy="6238118"/>
          </a:xfrm>
          <a:prstGeom prst="rect">
            <a:avLst/>
          </a:prstGeom>
          <a:noFill/>
        </p:spPr>
        <p:txBody>
          <a:bodyPr wrap="square">
            <a:spAutoFit/>
          </a:bodyPr>
          <a:lstStyle/>
          <a:p>
            <a:pPr algn="ctr">
              <a:lnSpc>
                <a:spcPct val="115000"/>
              </a:lnSpc>
              <a:spcAft>
                <a:spcPts val="800"/>
              </a:spcAft>
              <a:buNone/>
            </a:pPr>
            <a:endParaRPr lang="it-IT" sz="2500" b="1" kern="100" dirty="0">
              <a:effectLst/>
              <a:highlight>
                <a:srgbClr val="FFFF00"/>
              </a:highligh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500" b="1" kern="100" dirty="0">
                <a:effectLst/>
                <a:highlight>
                  <a:srgbClr val="FFFF00"/>
                </a:highlight>
                <a:latin typeface="Verdana" panose="020B0604030504040204" pitchFamily="34" charset="0"/>
                <a:ea typeface="Verdana" panose="020B0604030504040204" pitchFamily="34" charset="0"/>
                <a:cs typeface="Arial" panose="020B0604020202020204" pitchFamily="34" charset="0"/>
              </a:rPr>
              <a:t>1° MOMENTO</a:t>
            </a:r>
          </a:p>
          <a:p>
            <a:pPr algn="ctr">
              <a:lnSpc>
                <a:spcPct val="115000"/>
              </a:lnSpc>
              <a:spcAft>
                <a:spcPts val="800"/>
              </a:spcAft>
              <a:buNone/>
            </a:pPr>
            <a:r>
              <a:rPr lang="it-IT" sz="2500" b="1" kern="100" dirty="0">
                <a:effectLst/>
                <a:highlight>
                  <a:srgbClr val="FFFF00"/>
                </a:highlight>
                <a:latin typeface="Verdana" panose="020B0604030504040204" pitchFamily="34" charset="0"/>
                <a:ea typeface="Verdana" panose="020B0604030504040204" pitchFamily="34" charset="0"/>
                <a:cs typeface="Arial" panose="020B0604020202020204" pitchFamily="34" charset="0"/>
              </a:rPr>
              <a:t>«ACCOGLIAMO I SEMI DI SPERANZA»</a:t>
            </a:r>
            <a:endParaRPr lang="it-IT" sz="2500" kern="100" dirty="0">
              <a:effectLs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1800" b="1" kern="100" dirty="0">
                <a:effectLst/>
                <a:latin typeface="Verdana" panose="020B0604030504040204" pitchFamily="34" charset="0"/>
                <a:ea typeface="Verdana" panose="020B0604030504040204" pitchFamily="34" charset="0"/>
                <a:cs typeface="Arial" panose="020B0604020202020204" pitchFamily="34" charset="0"/>
              </a:rPr>
              <a:t> </a:t>
            </a:r>
          </a:p>
          <a:p>
            <a:pPr algn="ctr">
              <a:lnSpc>
                <a:spcPct val="115000"/>
              </a:lnSpc>
              <a:spcAft>
                <a:spcPts val="800"/>
              </a:spcAft>
              <a:buNone/>
            </a:pPr>
            <a:endParaRPr lang="it-IT" sz="1800" kern="100" dirty="0">
              <a:effectLs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500" i="1" kern="100" dirty="0">
                <a:effectLst/>
                <a:latin typeface="Verdana" panose="020B0604030504040204" pitchFamily="34" charset="0"/>
                <a:ea typeface="Verdana" panose="020B0604030504040204" pitchFamily="34" charset="0"/>
                <a:cs typeface="Arial" panose="020B0604020202020204" pitchFamily="34" charset="0"/>
              </a:rPr>
              <a:t>Accogliamo il seme di dattero</a:t>
            </a:r>
            <a:endParaRPr lang="it-IT" sz="2500" i="1" kern="100" dirty="0">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500" i="1" kern="100" dirty="0">
                <a:effectLst/>
                <a:latin typeface="Verdana" panose="020B0604030504040204" pitchFamily="34" charset="0"/>
                <a:ea typeface="Verdana" panose="020B0604030504040204" pitchFamily="34" charset="0"/>
                <a:cs typeface="Arial" panose="020B0604020202020204" pitchFamily="34" charset="0"/>
              </a:rPr>
              <a:t>che richiama la Terra di Abramo.</a:t>
            </a:r>
            <a:endParaRPr lang="it-IT" sz="2500" kern="100" dirty="0">
              <a:effectLs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endParaRPr lang="it-IT" sz="2500" b="1" u="sng" kern="100" dirty="0">
              <a:effectLs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endParaRPr lang="it-IT" sz="2500" b="1" u="sng" kern="100" dirty="0">
              <a:effectLs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500" b="1" kern="100" dirty="0">
                <a:effectLst/>
                <a:latin typeface="Verdana" panose="020B0604030504040204" pitchFamily="34" charset="0"/>
                <a:ea typeface="Verdana" panose="020B0604030504040204" pitchFamily="34" charset="0"/>
                <a:cs typeface="Arial" panose="020B0604020202020204" pitchFamily="34" charset="0"/>
              </a:rPr>
              <a:t>Parole del nostro Arcivescovo che ci invita</a:t>
            </a:r>
          </a:p>
          <a:p>
            <a:pPr algn="ctr">
              <a:lnSpc>
                <a:spcPct val="115000"/>
              </a:lnSpc>
              <a:spcAft>
                <a:spcPts val="800"/>
              </a:spcAft>
              <a:buNone/>
            </a:pPr>
            <a:r>
              <a:rPr lang="it-IT" sz="2500" b="1" kern="100" dirty="0">
                <a:latin typeface="Verdana" panose="020B0604030504040204" pitchFamily="34" charset="0"/>
                <a:ea typeface="Verdana" panose="020B0604030504040204" pitchFamily="34" charset="0"/>
                <a:cs typeface="Arial" panose="020B0604020202020204" pitchFamily="34" charset="0"/>
              </a:rPr>
              <a:t>ad accogliere i semi di speranza che</a:t>
            </a:r>
          </a:p>
          <a:p>
            <a:pPr algn="ctr">
              <a:lnSpc>
                <a:spcPct val="115000"/>
              </a:lnSpc>
              <a:spcAft>
                <a:spcPts val="800"/>
              </a:spcAft>
              <a:buNone/>
            </a:pPr>
            <a:r>
              <a:rPr lang="it-IT" sz="2500" b="1" kern="100" dirty="0">
                <a:effectLst/>
                <a:latin typeface="Verdana" panose="020B0604030504040204" pitchFamily="34" charset="0"/>
                <a:ea typeface="Verdana" panose="020B0604030504040204" pitchFamily="34" charset="0"/>
                <a:cs typeface="Arial" panose="020B0604020202020204" pitchFamily="34" charset="0"/>
              </a:rPr>
              <a:t>vengono dalla Terra Santa</a:t>
            </a:r>
          </a:p>
        </p:txBody>
      </p:sp>
    </p:spTree>
    <p:extLst>
      <p:ext uri="{BB962C8B-B14F-4D97-AF65-F5344CB8AC3E}">
        <p14:creationId xmlns:p14="http://schemas.microsoft.com/office/powerpoint/2010/main" val="824669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A7DB0-941F-DD0B-0552-9FC031B3DD7A}"/>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BB84CC98-BC4A-A86A-1781-5E6D4D90CD4D}"/>
              </a:ext>
            </a:extLst>
          </p:cNvPr>
          <p:cNvSpPr txBox="1"/>
          <p:nvPr/>
        </p:nvSpPr>
        <p:spPr>
          <a:xfrm>
            <a:off x="0" y="0"/>
            <a:ext cx="5436096" cy="6555641"/>
          </a:xfrm>
          <a:prstGeom prst="rect">
            <a:avLst/>
          </a:prstGeom>
          <a:noFill/>
        </p:spPr>
        <p:txBody>
          <a:bodyPr wrap="square">
            <a:spAutoFit/>
          </a:bodyPr>
          <a:lstStyle/>
          <a:p>
            <a:endParaRPr lang="es-ES" sz="3000" dirty="0">
              <a:highlight>
                <a:srgbClr val="FFFF00"/>
              </a:highlight>
            </a:endParaRPr>
          </a:p>
          <a:p>
            <a:r>
              <a:rPr lang="es-ES" sz="3000" dirty="0"/>
              <a:t>Y así, en marcha iré cantando, </a:t>
            </a:r>
          </a:p>
          <a:p>
            <a:r>
              <a:rPr lang="es-ES" sz="3000" dirty="0"/>
              <a:t>por calles predicando, </a:t>
            </a:r>
          </a:p>
          <a:p>
            <a:r>
              <a:rPr lang="es-ES" sz="3000" dirty="0"/>
              <a:t>lo bello que es tu amor. </a:t>
            </a:r>
          </a:p>
          <a:p>
            <a:r>
              <a:rPr lang="es-ES" sz="3000" dirty="0"/>
              <a:t>Señor, tengo alma misionera </a:t>
            </a:r>
          </a:p>
          <a:p>
            <a:r>
              <a:rPr lang="es-ES" sz="3000" dirty="0"/>
              <a:t>condúceme a la tierra </a:t>
            </a:r>
          </a:p>
          <a:p>
            <a:r>
              <a:rPr lang="es-ES" sz="3000" dirty="0"/>
              <a:t>que tenga sed de ti. </a:t>
            </a:r>
          </a:p>
          <a:p>
            <a:r>
              <a:rPr lang="es-ES" sz="3000" dirty="0"/>
              <a:t> </a:t>
            </a:r>
          </a:p>
          <a:p>
            <a:r>
              <a:rPr lang="es-ES" sz="3000" b="1" dirty="0"/>
              <a:t>Llévame donde los hombres </a:t>
            </a:r>
            <a:endParaRPr lang="es-ES" sz="3000" dirty="0"/>
          </a:p>
          <a:p>
            <a:r>
              <a:rPr lang="es-ES" sz="3000" b="1" dirty="0"/>
              <a:t>necesiten tus palabras </a:t>
            </a:r>
            <a:endParaRPr lang="es-ES" sz="3000" dirty="0"/>
          </a:p>
          <a:p>
            <a:r>
              <a:rPr lang="es-ES" sz="3000" b="1" dirty="0"/>
              <a:t>necesiten mis ganas de vivir. </a:t>
            </a:r>
            <a:endParaRPr lang="es-ES" sz="3000" dirty="0"/>
          </a:p>
          <a:p>
            <a:r>
              <a:rPr lang="es-ES" sz="3000" b="1" dirty="0"/>
              <a:t>Donde falte la esperanza </a:t>
            </a:r>
            <a:endParaRPr lang="es-ES" sz="3000" dirty="0"/>
          </a:p>
          <a:p>
            <a:r>
              <a:rPr lang="es-ES" sz="3000" b="1" dirty="0"/>
              <a:t>donde falte la alegría </a:t>
            </a:r>
            <a:endParaRPr lang="es-ES" sz="3000" dirty="0"/>
          </a:p>
          <a:p>
            <a:r>
              <a:rPr lang="es-ES" sz="3000" b="1" dirty="0"/>
              <a:t>simplemente, por no saber de ti. </a:t>
            </a:r>
            <a:endParaRPr lang="es-ES" sz="3000" dirty="0"/>
          </a:p>
        </p:txBody>
      </p:sp>
      <p:sp>
        <p:nvSpPr>
          <p:cNvPr id="2" name="CasellaDiTesto 1">
            <a:extLst>
              <a:ext uri="{FF2B5EF4-FFF2-40B4-BE49-F238E27FC236}">
                <a16:creationId xmlns:a16="http://schemas.microsoft.com/office/drawing/2014/main" id="{9800C6CC-D0A2-C45A-537D-C2FC9849C240}"/>
              </a:ext>
            </a:extLst>
          </p:cNvPr>
          <p:cNvSpPr txBox="1"/>
          <p:nvPr/>
        </p:nvSpPr>
        <p:spPr>
          <a:xfrm>
            <a:off x="5408639" y="-1"/>
            <a:ext cx="3735361" cy="7017306"/>
          </a:xfrm>
          <a:prstGeom prst="rect">
            <a:avLst/>
          </a:prstGeom>
          <a:noFill/>
        </p:spPr>
        <p:txBody>
          <a:bodyPr wrap="square">
            <a:spAutoFit/>
          </a:bodyPr>
          <a:lstStyle/>
          <a:p>
            <a:endParaRPr lang="it-IT" i="1" dirty="0">
              <a:latin typeface="Verdana" panose="020B0604030504040204" pitchFamily="34" charset="0"/>
              <a:ea typeface="Verdana" panose="020B0604030504040204" pitchFamily="34" charset="0"/>
            </a:endParaRPr>
          </a:p>
          <a:p>
            <a:endParaRPr lang="it-IT" i="1" dirty="0">
              <a:latin typeface="Verdana" panose="020B0604030504040204" pitchFamily="34" charset="0"/>
              <a:ea typeface="Verdana" panose="020B0604030504040204" pitchFamily="34" charset="0"/>
            </a:endParaRPr>
          </a:p>
          <a:p>
            <a:endParaRPr lang="it-IT" i="1" dirty="0">
              <a:latin typeface="Verdana" panose="020B0604030504040204" pitchFamily="34" charset="0"/>
              <a:ea typeface="Verdana" panose="020B0604030504040204" pitchFamily="34" charset="0"/>
            </a:endParaRPr>
          </a:p>
          <a:p>
            <a:endParaRPr lang="it-IT" i="1" dirty="0">
              <a:latin typeface="Verdana" panose="020B0604030504040204" pitchFamily="34" charset="0"/>
              <a:ea typeface="Verdana" panose="020B0604030504040204" pitchFamily="34" charset="0"/>
            </a:endParaRPr>
          </a:p>
          <a:p>
            <a:endParaRPr lang="it-IT" i="1" dirty="0">
              <a:latin typeface="Verdana" panose="020B0604030504040204" pitchFamily="34" charset="0"/>
              <a:ea typeface="Verdana" panose="020B0604030504040204" pitchFamily="34" charset="0"/>
            </a:endParaRPr>
          </a:p>
          <a:p>
            <a:r>
              <a:rPr lang="it-IT" i="1" dirty="0">
                <a:latin typeface="Verdana" panose="020B0604030504040204" pitchFamily="34" charset="0"/>
                <a:ea typeface="Verdana" panose="020B0604030504040204" pitchFamily="34" charset="0"/>
              </a:rPr>
              <a:t>E così andrò cantando nel cammino</a:t>
            </a:r>
          </a:p>
          <a:p>
            <a:r>
              <a:rPr lang="it-IT" i="1" dirty="0">
                <a:latin typeface="Verdana" panose="020B0604030504040204" pitchFamily="34" charset="0"/>
                <a:ea typeface="Verdana" panose="020B0604030504040204" pitchFamily="34" charset="0"/>
              </a:rPr>
              <a:t>raccontando per le strade</a:t>
            </a:r>
          </a:p>
          <a:p>
            <a:r>
              <a:rPr lang="it-IT" i="1" dirty="0">
                <a:latin typeface="Verdana" panose="020B0604030504040204" pitchFamily="34" charset="0"/>
                <a:ea typeface="Verdana" panose="020B0604030504040204" pitchFamily="34" charset="0"/>
              </a:rPr>
              <a:t>Quanto è bello il tuo amore.</a:t>
            </a:r>
          </a:p>
          <a:p>
            <a:r>
              <a:rPr lang="it-IT" i="1" dirty="0">
                <a:latin typeface="Verdana" panose="020B0604030504040204" pitchFamily="34" charset="0"/>
                <a:ea typeface="Verdana" panose="020B0604030504040204" pitchFamily="34" charset="0"/>
              </a:rPr>
              <a:t>Signore, ho un’anima missionaria,</a:t>
            </a:r>
          </a:p>
          <a:p>
            <a:r>
              <a:rPr lang="it-IT" i="1" dirty="0">
                <a:latin typeface="Verdana" panose="020B0604030504040204" pitchFamily="34" charset="0"/>
                <a:ea typeface="Verdana" panose="020B0604030504040204" pitchFamily="34" charset="0"/>
              </a:rPr>
              <a:t>Conducimi alla terra </a:t>
            </a:r>
          </a:p>
          <a:p>
            <a:r>
              <a:rPr lang="it-IT" i="1" dirty="0">
                <a:latin typeface="Verdana" panose="020B0604030504040204" pitchFamily="34" charset="0"/>
                <a:ea typeface="Verdana" panose="020B0604030504040204" pitchFamily="34" charset="0"/>
              </a:rPr>
              <a:t>Che ha sete di te.</a:t>
            </a:r>
          </a:p>
          <a:p>
            <a:endParaRPr lang="it-IT" b="1" i="1" dirty="0">
              <a:latin typeface="Verdana" panose="020B0604030504040204" pitchFamily="34" charset="0"/>
              <a:ea typeface="Verdana" panose="020B0604030504040204" pitchFamily="34" charset="0"/>
            </a:endParaRPr>
          </a:p>
          <a:p>
            <a:endParaRPr lang="it-IT" b="1" i="1" dirty="0">
              <a:latin typeface="Verdana" panose="020B0604030504040204" pitchFamily="34" charset="0"/>
              <a:ea typeface="Verdana" panose="020B0604030504040204" pitchFamily="34" charset="0"/>
            </a:endParaRPr>
          </a:p>
          <a:p>
            <a:r>
              <a:rPr lang="it-IT" b="1" i="1" dirty="0">
                <a:latin typeface="Verdana" panose="020B0604030504040204" pitchFamily="34" charset="0"/>
                <a:ea typeface="Verdana" panose="020B0604030504040204" pitchFamily="34" charset="0"/>
              </a:rPr>
              <a:t>Mandami dove gli uomini </a:t>
            </a:r>
            <a:endParaRPr lang="it-IT" dirty="0">
              <a:latin typeface="Verdana" panose="020B0604030504040204" pitchFamily="34" charset="0"/>
              <a:ea typeface="Verdana" panose="020B0604030504040204" pitchFamily="34" charset="0"/>
            </a:endParaRPr>
          </a:p>
          <a:p>
            <a:r>
              <a:rPr lang="it-IT" b="1" i="1" dirty="0">
                <a:latin typeface="Verdana" panose="020B0604030504040204" pitchFamily="34" charset="0"/>
                <a:ea typeface="Verdana" panose="020B0604030504040204" pitchFamily="34" charset="0"/>
              </a:rPr>
              <a:t>Hanno bisogno </a:t>
            </a:r>
          </a:p>
          <a:p>
            <a:r>
              <a:rPr lang="it-IT" b="1" i="1" dirty="0">
                <a:latin typeface="Verdana" panose="020B0604030504040204" pitchFamily="34" charset="0"/>
                <a:ea typeface="Verdana" panose="020B0604030504040204" pitchFamily="34" charset="0"/>
              </a:rPr>
              <a:t>delle tue parole</a:t>
            </a:r>
            <a:endParaRPr lang="it-IT" dirty="0">
              <a:latin typeface="Verdana" panose="020B0604030504040204" pitchFamily="34" charset="0"/>
              <a:ea typeface="Verdana" panose="020B0604030504040204" pitchFamily="34" charset="0"/>
            </a:endParaRPr>
          </a:p>
          <a:p>
            <a:r>
              <a:rPr lang="it-IT" b="1" i="1" dirty="0">
                <a:latin typeface="Verdana" panose="020B0604030504040204" pitchFamily="34" charset="0"/>
                <a:ea typeface="Verdana" panose="020B0604030504040204" pitchFamily="34" charset="0"/>
              </a:rPr>
              <a:t>Hanno bisogno della </a:t>
            </a:r>
          </a:p>
          <a:p>
            <a:r>
              <a:rPr lang="it-IT" b="1" i="1" dirty="0">
                <a:latin typeface="Verdana" panose="020B0604030504040204" pitchFamily="34" charset="0"/>
                <a:ea typeface="Verdana" panose="020B0604030504040204" pitchFamily="34" charset="0"/>
              </a:rPr>
              <a:t>mia gioia di vivere.</a:t>
            </a:r>
            <a:endParaRPr lang="it-IT" dirty="0">
              <a:latin typeface="Verdana" panose="020B0604030504040204" pitchFamily="34" charset="0"/>
              <a:ea typeface="Verdana" panose="020B0604030504040204" pitchFamily="34" charset="0"/>
            </a:endParaRPr>
          </a:p>
          <a:p>
            <a:r>
              <a:rPr lang="it-IT" b="1" i="1" dirty="0">
                <a:latin typeface="Verdana" panose="020B0604030504040204" pitchFamily="34" charset="0"/>
                <a:ea typeface="Verdana" panose="020B0604030504040204" pitchFamily="34" charset="0"/>
              </a:rPr>
              <a:t>Dove manca la speranza, </a:t>
            </a:r>
            <a:endParaRPr lang="it-IT" dirty="0">
              <a:latin typeface="Verdana" panose="020B0604030504040204" pitchFamily="34" charset="0"/>
              <a:ea typeface="Verdana" panose="020B0604030504040204" pitchFamily="34" charset="0"/>
            </a:endParaRPr>
          </a:p>
          <a:p>
            <a:r>
              <a:rPr lang="it-IT" b="1" i="1" dirty="0">
                <a:latin typeface="Verdana" panose="020B0604030504040204" pitchFamily="34" charset="0"/>
                <a:ea typeface="Verdana" panose="020B0604030504040204" pitchFamily="34" charset="0"/>
              </a:rPr>
              <a:t>dove manca l’allegria </a:t>
            </a:r>
            <a:endParaRPr lang="it-IT" dirty="0">
              <a:latin typeface="Verdana" panose="020B0604030504040204" pitchFamily="34" charset="0"/>
              <a:ea typeface="Verdana" panose="020B0604030504040204" pitchFamily="34" charset="0"/>
            </a:endParaRPr>
          </a:p>
          <a:p>
            <a:r>
              <a:rPr lang="it-IT" b="1" i="1" dirty="0">
                <a:latin typeface="Verdana" panose="020B0604030504040204" pitchFamily="34" charset="0"/>
                <a:ea typeface="Verdana" panose="020B0604030504040204" pitchFamily="34" charset="0"/>
              </a:rPr>
              <a:t>semplicemente perché </a:t>
            </a:r>
            <a:endParaRPr lang="it-IT" dirty="0">
              <a:latin typeface="Verdana" panose="020B0604030504040204" pitchFamily="34" charset="0"/>
              <a:ea typeface="Verdana" panose="020B0604030504040204" pitchFamily="34" charset="0"/>
            </a:endParaRPr>
          </a:p>
          <a:p>
            <a:r>
              <a:rPr lang="it-IT" b="1" i="1" dirty="0">
                <a:latin typeface="Verdana" panose="020B0604030504040204" pitchFamily="34" charset="0"/>
                <a:ea typeface="Verdana" panose="020B0604030504040204" pitchFamily="34" charset="0"/>
              </a:rPr>
              <a:t>non ti conoscono.</a:t>
            </a:r>
            <a:endParaRPr lang="it-IT" dirty="0">
              <a:latin typeface="Verdana" panose="020B0604030504040204" pitchFamily="34" charset="0"/>
              <a:ea typeface="Verdana" panose="020B0604030504040204" pitchFamily="34" charset="0"/>
            </a:endParaRPr>
          </a:p>
          <a:p>
            <a:r>
              <a:rPr lang="it-IT" dirty="0">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1426395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D8A5A-5A9E-D98A-B435-A1542B015F4F}"/>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E2E941BE-B606-0D6B-7065-0BE5CE2F5E47}"/>
              </a:ext>
            </a:extLst>
          </p:cNvPr>
          <p:cNvSpPr txBox="1"/>
          <p:nvPr/>
        </p:nvSpPr>
        <p:spPr>
          <a:xfrm>
            <a:off x="0" y="0"/>
            <a:ext cx="9144000" cy="6857775"/>
          </a:xfrm>
          <a:prstGeom prst="rect">
            <a:avLst/>
          </a:prstGeom>
          <a:noFill/>
        </p:spPr>
        <p:txBody>
          <a:bodyPr wrap="square">
            <a:spAutoFit/>
          </a:bodyPr>
          <a:lstStyle/>
          <a:p>
            <a:pPr algn="ctr">
              <a:lnSpc>
                <a:spcPct val="115000"/>
              </a:lnSpc>
              <a:spcAft>
                <a:spcPts val="800"/>
              </a:spcAft>
              <a:buNone/>
            </a:pPr>
            <a:endParaRPr lang="it-IT" sz="2500" b="1" kern="100" dirty="0">
              <a:effectLst/>
              <a:highlight>
                <a:srgbClr val="FFFF00"/>
              </a:highligh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500" b="1" kern="100" dirty="0">
                <a:highlight>
                  <a:srgbClr val="FFFF00"/>
                </a:highlight>
                <a:latin typeface="Verdana" panose="020B0604030504040204" pitchFamily="34" charset="0"/>
                <a:ea typeface="Verdana" panose="020B0604030504040204" pitchFamily="34" charset="0"/>
                <a:cs typeface="Arial" panose="020B0604020202020204" pitchFamily="34" charset="0"/>
              </a:rPr>
              <a:t>2</a:t>
            </a:r>
            <a:r>
              <a:rPr lang="it-IT" sz="2500" b="1" kern="100" dirty="0">
                <a:effectLst/>
                <a:highlight>
                  <a:srgbClr val="FFFF00"/>
                </a:highlight>
                <a:latin typeface="Verdana" panose="020B0604030504040204" pitchFamily="34" charset="0"/>
                <a:ea typeface="Verdana" panose="020B0604030504040204" pitchFamily="34" charset="0"/>
                <a:cs typeface="Arial" panose="020B0604020202020204" pitchFamily="34" charset="0"/>
              </a:rPr>
              <a:t>° MOMENTO</a:t>
            </a:r>
          </a:p>
          <a:p>
            <a:pPr algn="ctr">
              <a:lnSpc>
                <a:spcPct val="115000"/>
              </a:lnSpc>
              <a:spcAft>
                <a:spcPts val="800"/>
              </a:spcAft>
              <a:buNone/>
            </a:pPr>
            <a:r>
              <a:rPr lang="it-IT" sz="2500" b="1" kern="100" dirty="0">
                <a:effectLst/>
                <a:highlight>
                  <a:srgbClr val="FFFF00"/>
                </a:highlight>
                <a:latin typeface="Verdana" panose="020B0604030504040204" pitchFamily="34" charset="0"/>
                <a:ea typeface="Verdana" panose="020B0604030504040204" pitchFamily="34" charset="0"/>
                <a:cs typeface="Arial" panose="020B0604020202020204" pitchFamily="34" charset="0"/>
              </a:rPr>
              <a:t>«FACCIAMO CRESCERE IN NOI</a:t>
            </a:r>
          </a:p>
          <a:p>
            <a:pPr algn="ctr">
              <a:lnSpc>
                <a:spcPct val="115000"/>
              </a:lnSpc>
              <a:spcAft>
                <a:spcPts val="800"/>
              </a:spcAft>
              <a:buNone/>
            </a:pPr>
            <a:r>
              <a:rPr lang="it-IT" sz="2500" b="1" kern="100" dirty="0">
                <a:effectLst/>
                <a:highlight>
                  <a:srgbClr val="FFFF00"/>
                </a:highlight>
                <a:latin typeface="Verdana" panose="020B0604030504040204" pitchFamily="34" charset="0"/>
                <a:ea typeface="Verdana" panose="020B0604030504040204" pitchFamily="34" charset="0"/>
                <a:cs typeface="Arial" panose="020B0604020202020204" pitchFamily="34" charset="0"/>
              </a:rPr>
              <a:t>I SEMI DI SPERANZA»</a:t>
            </a:r>
            <a:endParaRPr lang="it-IT" sz="2500" kern="100" dirty="0">
              <a:effectLs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endParaRPr lang="it-IT" sz="2500" b="1" u="sng" kern="100" dirty="0">
              <a:effectLst/>
              <a:latin typeface="Verdana" panose="020B0604030504040204" pitchFamily="34" charset="0"/>
              <a:ea typeface="Verdana" panose="020B0604030504040204" pitchFamily="34" charset="0"/>
              <a:cs typeface="Arial" panose="020B0604020202020204" pitchFamily="34" charset="0"/>
            </a:endParaRPr>
          </a:p>
          <a:p>
            <a:pPr algn="ctr">
              <a:lnSpc>
                <a:spcPct val="115000"/>
              </a:lnSpc>
              <a:spcAft>
                <a:spcPts val="800"/>
              </a:spcAft>
              <a:buNone/>
            </a:pPr>
            <a:r>
              <a:rPr lang="it-IT" sz="2500" b="1" kern="100" dirty="0">
                <a:effectLst/>
                <a:latin typeface="Verdana" panose="020B0604030504040204" pitchFamily="34" charset="0"/>
                <a:ea typeface="Verdana" panose="020B0604030504040204" pitchFamily="34" charset="0"/>
                <a:cs typeface="Arial" panose="020B0604020202020204" pitchFamily="34" charset="0"/>
              </a:rPr>
              <a:t>Dal Vangelo secondo Marco (Mc 4,1.26-29)</a:t>
            </a:r>
          </a:p>
          <a:p>
            <a:pPr algn="ctr">
              <a:lnSpc>
                <a:spcPct val="115000"/>
              </a:lnSpc>
              <a:spcAft>
                <a:spcPts val="800"/>
              </a:spcAft>
              <a:buNone/>
            </a:pPr>
            <a:r>
              <a:rPr lang="it-IT" sz="2500" kern="100" dirty="0">
                <a:effectLst/>
                <a:latin typeface="Verdana" panose="020B0604030504040204" pitchFamily="34" charset="0"/>
                <a:ea typeface="Verdana" panose="020B0604030504040204" pitchFamily="34" charset="0"/>
                <a:cs typeface="Arial" panose="020B0604020202020204" pitchFamily="34" charset="0"/>
              </a:rPr>
              <a:t>[Gesù ]cominciò di nuovo a insegnare lungo il mare. Diceva: «Così è il regno di Dio: come un uomo che getta il seme sul terreno; 27dorma o vegli, di notte o di giorno, il seme germoglia e cresce. Come, egli stesso non lo sa. 28Il terreno produce spontaneamente prima lo stelo, poi la spiga, poi il chicco pieno nella spiga; 29e quando il frutto è maturo, subito egli manda la falce, perché è arrivata la mietitura».</a:t>
            </a:r>
          </a:p>
        </p:txBody>
      </p:sp>
    </p:spTree>
    <p:extLst>
      <p:ext uri="{BB962C8B-B14F-4D97-AF65-F5344CB8AC3E}">
        <p14:creationId xmlns:p14="http://schemas.microsoft.com/office/powerpoint/2010/main" val="167011019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3854</TotalTime>
  <Words>1868</Words>
  <Application>Microsoft Office PowerPoint</Application>
  <PresentationFormat>Presentazione su schermo (4:3)</PresentationFormat>
  <Paragraphs>265</Paragraphs>
  <Slides>22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22</vt:i4>
      </vt:variant>
    </vt:vector>
  </HeadingPairs>
  <TitlesOfParts>
    <vt:vector size="26" baseType="lpstr">
      <vt:lpstr>Arial</vt:lpstr>
      <vt:lpstr>Calibri</vt:lpstr>
      <vt:lpstr>Verdana</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Don</dc:creator>
  <cp:lastModifiedBy>Mariano Salpinone</cp:lastModifiedBy>
  <cp:revision>16</cp:revision>
  <dcterms:created xsi:type="dcterms:W3CDTF">2017-02-17T23:17:29Z</dcterms:created>
  <dcterms:modified xsi:type="dcterms:W3CDTF">2025-10-07T20:09:00Z</dcterms:modified>
</cp:coreProperties>
</file>